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heme" Target="theme/theme1.xml" /><Relationship Id="rId5" Type="http://schemas.openxmlformats.org/officeDocument/2006/relationships/slide" Target="slides/slide4.xml" /><Relationship Id="rId10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8530C-D142-564C-8A57-9467EE009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8A5CC9-5540-8748-8432-DE83EBB6B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69211-EBB3-BB49-B598-9A6AB0ED2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2FBE-14F6-D543-8841-6F43822BC48A}" type="datetimeFigureOut">
              <a:rPr lang="en-US"/>
              <a:t>4/8/2020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66B07-881F-D34F-9A72-82BB821AD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662E-31BA-9B43-97BA-A55A1DFC1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65F9-CDED-A04D-9E5D-52A18F8FCCB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82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8730D-060B-5141-80CC-B421CDB8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7DEDE0-056C-5243-AEE2-47A9DAB00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513F1-8C6E-204C-B91D-9B60A4D3C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2FBE-14F6-D543-8841-6F43822BC48A}" type="datetimeFigureOut">
              <a:rPr lang="en-US"/>
              <a:t>4/8/2020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06D2E-742E-1A40-8224-D85934F4B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73080-8B87-7F49-B2A6-FC7E8D62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65F9-CDED-A04D-9E5D-52A18F8FCCB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5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14F4C2-A7E1-9843-9207-42E7A5268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EC3192-14AA-2344-854B-904C03B0B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C572A-AC2F-D84D-BE35-A795B8569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2FBE-14F6-D543-8841-6F43822BC48A}" type="datetimeFigureOut">
              <a:rPr lang="en-US"/>
              <a:t>4/8/2020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4C478-7ABD-1548-9E23-2811EC929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561DE-6217-E642-9DB2-AF2AD6B3F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65F9-CDED-A04D-9E5D-52A18F8FCCB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8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CAB3A-0570-E74D-97E4-867154A12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A186B-79C6-3247-9345-E0B373653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30731-7D10-7B4C-9FBB-1EA72D659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2FBE-14F6-D543-8841-6F43822BC48A}" type="datetimeFigureOut">
              <a:rPr lang="en-US"/>
              <a:t>4/8/2020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8080C-02AF-1441-8F72-55B34218D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8F45D-FBFA-8049-856C-EDBEFA89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65F9-CDED-A04D-9E5D-52A18F8FCCB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44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5B89E-4BFC-744B-8A9D-0F031E9A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F2407-9572-BF45-BE9F-37BF1C830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9432E-9FE3-034B-89B9-7C70B4169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2FBE-14F6-D543-8841-6F43822BC48A}" type="datetimeFigureOut">
              <a:rPr lang="en-US"/>
              <a:t>4/8/2020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259CE-42D5-7F44-98FB-75E70E010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75FB1-0D4C-E845-977A-39A851A4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65F9-CDED-A04D-9E5D-52A18F8FCCB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3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EC092-679A-F64B-AF46-B47E1B822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1599E-786D-AC4D-8F6C-B8836B2F94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32BAC-CAB7-1C4E-B4A4-48B73854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631AD-D5D5-8B4E-9BEF-840D31006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2FBE-14F6-D543-8841-6F43822BC48A}" type="datetimeFigureOut">
              <a:rPr lang="en-US"/>
              <a:t>4/8/2020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EC628-9FB7-AF43-BA0D-6A9E9F5B6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B40AA-AA3A-2E4D-A93B-578AB7ECB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65F9-CDED-A04D-9E5D-52A18F8FCCB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51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A8522-3E52-F84E-AA17-82BA7B603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63103-0C34-C040-B4D2-7ECEC5E00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EDA7F-DC1A-644E-AAF0-AEAE042DA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77332B-080F-3E49-81AC-61715C67CA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F9A8E5-FB8A-3940-958C-4620869A16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0297E4-9A6B-AC46-9F80-D00FE7FE5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2FBE-14F6-D543-8841-6F43822BC48A}" type="datetimeFigureOut">
              <a:rPr lang="en-US"/>
              <a:t>4/8/2020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25EE7-5CE7-D242-91D7-1513579A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2ED670-18D8-BB45-9B3A-9FBF64E90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65F9-CDED-A04D-9E5D-52A18F8FCCB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16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2124F-2788-484F-850F-4342F8FBA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1F89A4-8C28-754F-86B7-DF9FCF073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2FBE-14F6-D543-8841-6F43822BC48A}" type="datetimeFigureOut">
              <a:rPr lang="en-US"/>
              <a:t>4/8/2020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2AD0A9-D1D9-0F44-97FA-FDB6C68B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AEB9FA-2FA2-0D49-85CC-D6058E69A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65F9-CDED-A04D-9E5D-52A18F8FCCB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90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E5BC43-CB4E-3C4D-8A97-1E5058B0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2FBE-14F6-D543-8841-6F43822BC48A}" type="datetimeFigureOut">
              <a:rPr lang="en-US"/>
              <a:t>4/8/2020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643B33-8D40-4D41-B8C1-211143C6A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5C489-F6F5-5C48-98A8-F62F3F5BB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65F9-CDED-A04D-9E5D-52A18F8FCCB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4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FA4DC-C95B-304E-8AC0-BACE0A93B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DDE2B-D42F-F74A-9FD5-0D48E569E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10187-54FD-4147-B1A3-B90EB9BC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C6C8F-6146-4740-AE1D-8BE70B645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2FBE-14F6-D543-8841-6F43822BC48A}" type="datetimeFigureOut">
              <a:rPr lang="en-US"/>
              <a:t>4/8/2020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AE5E8-5582-2840-9D76-BE1BD6ECF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3F3A4F-C06C-8240-80D8-57D9AB8F6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65F9-CDED-A04D-9E5D-52A18F8FCCB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58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E091F-0F1A-B149-A27D-37ACB46D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423964-1191-3E45-A612-07C4BEBE4F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5104C-75EC-CE4A-931A-737400098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55986-8162-3C45-93B0-FE5B1FEB5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2FBE-14F6-D543-8841-6F43822BC48A}" type="datetimeFigureOut">
              <a:rPr lang="en-US"/>
              <a:t>4/8/2020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A8F91-D5B5-BD4D-9DCD-1C8D28C21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4791A-6AC6-074E-949A-2D76E9BFD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65F9-CDED-A04D-9E5D-52A18F8FCCB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30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5169C9-718D-AD41-9F8D-42AFFB0E5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ECEE0-9340-0B47-903B-4B8C72438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99789-556A-CC48-B230-A20A4ADA2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82FBE-14F6-D543-8841-6F43822BC48A}" type="datetimeFigureOut">
              <a:rPr lang="en-US"/>
              <a:t>4/8/2020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0E61F-8180-D74A-998F-BE75B1CD9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27B15-62DA-8E4B-9776-9E81038EA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365F9-CDED-A04D-9E5D-52A18F8FCCB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8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4" Type="http://schemas.openxmlformats.org/officeDocument/2006/relationships/image" Target="../media/image3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4" Type="http://schemas.openxmlformats.org/officeDocument/2006/relationships/image" Target="../media/image3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4" Type="http://schemas.openxmlformats.org/officeDocument/2006/relationships/image" Target="../media/image3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4" Type="http://schemas.openxmlformats.org/officeDocument/2006/relationships/image" Target="../media/image3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6.m4a" /><Relationship Id="rId1" Type="http://schemas.microsoft.com/office/2007/relationships/media" Target="../media/media6.m4a" /><Relationship Id="rId4" Type="http://schemas.openxmlformats.org/officeDocument/2006/relationships/image" Target="../media/image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ABABAE62-2CD2-5147-B1B0-D2BF402CCF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7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8DCDF-4126-944C-AA1B-3F99FF65A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783" y="1776144"/>
            <a:ext cx="1051560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4000"/>
              <a:t>آموزشکده فنی و حرفه ای دختران</a:t>
            </a:r>
          </a:p>
          <a:p>
            <a:pPr marL="0" indent="0" algn="r">
              <a:buNone/>
            </a:pPr>
            <a:r>
              <a:rPr lang="fa-IR" sz="4000"/>
              <a:t>ارومیه</a:t>
            </a:r>
          </a:p>
          <a:p>
            <a:pPr marL="0" indent="0" algn="r">
              <a:buNone/>
            </a:pPr>
            <a:r>
              <a:rPr lang="fa-IR" sz="3200"/>
              <a:t>کنترل کیفی مواداولیه</a:t>
            </a:r>
          </a:p>
          <a:p>
            <a:pPr marL="0" indent="0" algn="r">
              <a:buNone/>
            </a:pPr>
            <a:r>
              <a:rPr lang="fa-IR" sz="3200"/>
              <a:t>مدرس : نغمه کوهنورد</a:t>
            </a:r>
            <a:endParaRPr lang="en-US" sz="32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1025D49-6299-1746-9761-1807A9B231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9" t="24843" r="-56" b="19455"/>
          <a:stretch/>
        </p:blipFill>
        <p:spPr>
          <a:xfrm>
            <a:off x="2152403" y="2412176"/>
            <a:ext cx="2634837" cy="301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79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DBBBC-5A06-C247-B8BE-995AD9AA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79" y="1100942"/>
            <a:ext cx="10515600" cy="3240974"/>
          </a:xfrm>
        </p:spPr>
        <p:txBody>
          <a:bodyPr/>
          <a:lstStyle/>
          <a:p>
            <a:pPr algn="ctr"/>
            <a:r>
              <a:rPr lang="fa-IR"/>
              <a:t>نمونه برداری از مواد غذایی</a:t>
            </a:r>
            <a:endParaRPr lang="en-US"/>
          </a:p>
        </p:txBody>
      </p:sp>
      <p:pic>
        <p:nvPicPr>
          <p:cNvPr id="3" name="کنترل مواد۳-۱.m4a">
            <a:hlinkClick r:id="" action="ppaction://media"/>
            <a:extLst>
              <a:ext uri="{FF2B5EF4-FFF2-40B4-BE49-F238E27FC236}">
                <a16:creationId xmlns:a16="http://schemas.microsoft.com/office/drawing/2014/main" id="{68CFD036-A36D-D74B-8141-AB9AA313E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2882240" y="4026353"/>
            <a:ext cx="1150422" cy="115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7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660D-2F33-9E49-86B6-6294AA2FE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58" y="1742662"/>
            <a:ext cx="10515600" cy="1325563"/>
          </a:xfrm>
        </p:spPr>
        <p:txBody>
          <a:bodyPr/>
          <a:lstStyle/>
          <a:p>
            <a:pPr algn="ctr"/>
            <a:r>
              <a:rPr lang="fa-IR"/>
              <a:t>آماده سازی نمونه های مواد غذایی مانند: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BCF8D-6F6D-C54B-9115-237DB4519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07" y="3499262"/>
            <a:ext cx="10515600" cy="51855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3200"/>
              <a:t> شیرابه های قندی</a:t>
            </a:r>
          </a:p>
          <a:p>
            <a:pPr marL="0" indent="0" algn="ctr">
              <a:buNone/>
            </a:pPr>
            <a:r>
              <a:rPr lang="fa-IR" sz="3200"/>
              <a:t>عسل </a:t>
            </a:r>
          </a:p>
          <a:p>
            <a:pPr marL="0" indent="0" algn="ctr">
              <a:buNone/>
            </a:pPr>
            <a:r>
              <a:rPr lang="fa-IR" sz="3200"/>
              <a:t>آرد</a:t>
            </a:r>
            <a:endParaRPr lang="en-US" sz="3200"/>
          </a:p>
        </p:txBody>
      </p:sp>
      <p:pic>
        <p:nvPicPr>
          <p:cNvPr id="4" name="کنترل مواد ۳-۲.m4a">
            <a:hlinkClick r:id="" action="ppaction://media"/>
            <a:extLst>
              <a:ext uri="{FF2B5EF4-FFF2-40B4-BE49-F238E27FC236}">
                <a16:creationId xmlns:a16="http://schemas.microsoft.com/office/drawing/2014/main" id="{4DA645F6-6D1E-E24E-BFE9-B6A828016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3658" y="3827627"/>
            <a:ext cx="2264414" cy="226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1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606A7-E935-7440-B203-A5FC20B40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03" y="1422564"/>
            <a:ext cx="10515600" cy="3018311"/>
          </a:xfrm>
        </p:spPr>
        <p:txBody>
          <a:bodyPr/>
          <a:lstStyle/>
          <a:p>
            <a:pPr algn="ctr"/>
            <a:r>
              <a:rPr lang="fa-IR"/>
              <a:t>آماده سازی نمونه های غذایی مانند 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EC333-A24C-D94E-9917-3AF4EF83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197" y="394613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3200"/>
              <a:t>شیر</a:t>
            </a:r>
          </a:p>
          <a:p>
            <a:pPr marL="0" indent="0" algn="ctr">
              <a:buNone/>
            </a:pPr>
            <a:r>
              <a:rPr lang="fa-IR" sz="3200"/>
              <a:t>پنیر</a:t>
            </a:r>
          </a:p>
          <a:p>
            <a:pPr marL="0" indent="0" algn="ctr">
              <a:buNone/>
            </a:pPr>
            <a:r>
              <a:rPr lang="fa-IR" sz="3200"/>
              <a:t>کره</a:t>
            </a:r>
            <a:endParaRPr lang="en-US" sz="3200"/>
          </a:p>
        </p:txBody>
      </p:sp>
      <p:pic>
        <p:nvPicPr>
          <p:cNvPr id="4" name="کنترل مواد۳-۳.m4a">
            <a:hlinkClick r:id="" action="ppaction://media"/>
            <a:extLst>
              <a:ext uri="{FF2B5EF4-FFF2-40B4-BE49-F238E27FC236}">
                <a16:creationId xmlns:a16="http://schemas.microsoft.com/office/drawing/2014/main" id="{FEBC4CBD-1162-004B-BCAF-DE222A062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9210" y="3636139"/>
            <a:ext cx="2306473" cy="23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0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D9444-AC20-DA4D-A159-3744E8E7A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39" y="2244920"/>
            <a:ext cx="10515600" cy="45719"/>
          </a:xfrm>
        </p:spPr>
        <p:txBody>
          <a:bodyPr/>
          <a:lstStyle/>
          <a:p>
            <a:pPr algn="ctr"/>
            <a:r>
              <a:rPr lang="fa-IR"/>
              <a:t>آماده سازی نمونه های غذایی مانند: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9B6CD-339F-A840-930E-D9660ABF9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78" y="3068822"/>
            <a:ext cx="10515600" cy="5794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3200"/>
              <a:t>روغن</a:t>
            </a:r>
          </a:p>
          <a:p>
            <a:pPr marL="0" indent="0" algn="ctr">
              <a:buNone/>
            </a:pPr>
            <a:r>
              <a:rPr lang="fa-IR" sz="3200"/>
              <a:t>گوشت و فراورده های گوشتی</a:t>
            </a:r>
            <a:endParaRPr lang="en-US" sz="3200"/>
          </a:p>
        </p:txBody>
      </p:sp>
      <p:pic>
        <p:nvPicPr>
          <p:cNvPr id="4" name="کنترل مواد ۳-۴.m4a">
            <a:hlinkClick r:id="" action="ppaction://media"/>
            <a:extLst>
              <a:ext uri="{FF2B5EF4-FFF2-40B4-BE49-F238E27FC236}">
                <a16:creationId xmlns:a16="http://schemas.microsoft.com/office/drawing/2014/main" id="{B9FC36B7-51F7-0F41-AAF6-5CEAC080C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3755" y="4113625"/>
            <a:ext cx="1873517" cy="187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1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93C1E-3135-6345-A7AC-4D5DA96E2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39485"/>
          </a:xfrm>
        </p:spPr>
        <p:txBody>
          <a:bodyPr/>
          <a:lstStyle/>
          <a:p>
            <a:pPr algn="ctr"/>
            <a:r>
              <a:rPr lang="fa-IR"/>
              <a:t>آموخته ها</a:t>
            </a:r>
            <a:endParaRPr lang="en-US"/>
          </a:p>
        </p:txBody>
      </p:sp>
      <p:pic>
        <p:nvPicPr>
          <p:cNvPr id="4" name="کنترل مواد ۳-۵.m4a">
            <a:hlinkClick r:id="" action="ppaction://media"/>
            <a:extLst>
              <a:ext uri="{FF2B5EF4-FFF2-40B4-BE49-F238E27FC236}">
                <a16:creationId xmlns:a16="http://schemas.microsoft.com/office/drawing/2014/main" id="{68ED425C-56E5-EB48-945B-A5A61095B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0411" y="3054742"/>
            <a:ext cx="2548927" cy="25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1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نمونه برداری از مواد غذایی</vt:lpstr>
      <vt:lpstr>آماده سازی نمونه های مواد غذایی مانند:</vt:lpstr>
      <vt:lpstr>آماده سازی نمونه های غذایی مانند :</vt:lpstr>
      <vt:lpstr>آماده سازی نمونه های غذایی مانند:</vt:lpstr>
      <vt:lpstr>آموخته ها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Unknown User</cp:lastModifiedBy>
  <cp:revision>2</cp:revision>
  <dcterms:created xsi:type="dcterms:W3CDTF">2020-04-08T15:42:11Z</dcterms:created>
  <dcterms:modified xsi:type="dcterms:W3CDTF">2020-04-08T17:10:49Z</dcterms:modified>
</cp:coreProperties>
</file>