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616" r:id="rId2"/>
    <p:sldId id="363" r:id="rId3"/>
    <p:sldId id="378" r:id="rId4"/>
    <p:sldId id="364" r:id="rId5"/>
    <p:sldId id="365" r:id="rId6"/>
    <p:sldId id="366" r:id="rId7"/>
    <p:sldId id="367" r:id="rId8"/>
    <p:sldId id="379" r:id="rId9"/>
    <p:sldId id="368" r:id="rId10"/>
    <p:sldId id="369" r:id="rId11"/>
    <p:sldId id="380" r:id="rId12"/>
    <p:sldId id="381" r:id="rId13"/>
    <p:sldId id="382" r:id="rId14"/>
    <p:sldId id="371" r:id="rId15"/>
    <p:sldId id="383" r:id="rId16"/>
    <p:sldId id="384" r:id="rId17"/>
    <p:sldId id="385" r:id="rId18"/>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1pPr>
    <a:lvl2pPr marL="4572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2pPr>
    <a:lvl3pPr marL="9144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3pPr>
    <a:lvl4pPr marL="13716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4pPr>
    <a:lvl5pPr marL="1828800" algn="l" rtl="0" eaLnBrk="0" fontAlgn="base" hangingPunct="0">
      <a:spcBef>
        <a:spcPct val="0"/>
      </a:spcBef>
      <a:spcAft>
        <a:spcPct val="0"/>
      </a:spcAft>
      <a:defRPr sz="2400" b="1" kern="1200">
        <a:solidFill>
          <a:schemeClr val="tx1"/>
        </a:solidFill>
        <a:latin typeface="Times New Roman" panose="02020603050405020304" pitchFamily="18" charset="0"/>
        <a:ea typeface="+mn-ea"/>
        <a:cs typeface="Zar" pitchFamily="2" charset="0"/>
      </a:defRPr>
    </a:lvl5pPr>
    <a:lvl6pPr marL="2286000" algn="l" defTabSz="914400" rtl="0" eaLnBrk="1" latinLnBrk="0" hangingPunct="1">
      <a:defRPr sz="2400" b="1" kern="1200">
        <a:solidFill>
          <a:schemeClr val="tx1"/>
        </a:solidFill>
        <a:latin typeface="Times New Roman" panose="02020603050405020304" pitchFamily="18" charset="0"/>
        <a:ea typeface="+mn-ea"/>
        <a:cs typeface="Zar" pitchFamily="2" charset="0"/>
      </a:defRPr>
    </a:lvl6pPr>
    <a:lvl7pPr marL="2743200" algn="l" defTabSz="914400" rtl="0" eaLnBrk="1" latinLnBrk="0" hangingPunct="1">
      <a:defRPr sz="2400" b="1" kern="1200">
        <a:solidFill>
          <a:schemeClr val="tx1"/>
        </a:solidFill>
        <a:latin typeface="Times New Roman" panose="02020603050405020304" pitchFamily="18" charset="0"/>
        <a:ea typeface="+mn-ea"/>
        <a:cs typeface="Zar" pitchFamily="2" charset="0"/>
      </a:defRPr>
    </a:lvl7pPr>
    <a:lvl8pPr marL="3200400" algn="l" defTabSz="914400" rtl="0" eaLnBrk="1" latinLnBrk="0" hangingPunct="1">
      <a:defRPr sz="2400" b="1" kern="1200">
        <a:solidFill>
          <a:schemeClr val="tx1"/>
        </a:solidFill>
        <a:latin typeface="Times New Roman" panose="02020603050405020304" pitchFamily="18" charset="0"/>
        <a:ea typeface="+mn-ea"/>
        <a:cs typeface="Zar" pitchFamily="2" charset="0"/>
      </a:defRPr>
    </a:lvl8pPr>
    <a:lvl9pPr marL="3657600" algn="l" defTabSz="914400" rtl="0" eaLnBrk="1" latinLnBrk="0" hangingPunct="1">
      <a:defRPr sz="2400" b="1" kern="1200">
        <a:solidFill>
          <a:schemeClr val="tx1"/>
        </a:solidFill>
        <a:latin typeface="Times New Roman" panose="02020603050405020304" pitchFamily="18" charset="0"/>
        <a:ea typeface="+mn-ea"/>
        <a:cs typeface="Zar" pitchFamily="2"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کاربر ناشناخته"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66CCFF"/>
    <a:srgbClr val="808000"/>
    <a:srgbClr val="CC6600"/>
    <a:srgbClr val="0066FF"/>
    <a:srgbClr val="00CC00"/>
    <a:srgbClr val="800000"/>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62" autoAdjust="0"/>
    <p:restoredTop sz="97595" autoAdjust="0"/>
  </p:normalViewPr>
  <p:slideViewPr>
    <p:cSldViewPr>
      <p:cViewPr varScale="1">
        <p:scale>
          <a:sx n="70" d="100"/>
          <a:sy n="70" d="100"/>
        </p:scale>
        <p:origin x="168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1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7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userId="f5e71d4054d258be" providerId="LiveId" clId="{A5733441-86F7-4F4F-8035-A52AA87FA88D}"/>
    <pc:docChg chg="addSld delSld modSld">
      <pc:chgData name="" userId="f5e71d4054d258be" providerId="LiveId" clId="{A5733441-86F7-4F4F-8035-A52AA87FA88D}" dt="2020-04-10T20:21:24.411" v="231" actId="20577"/>
      <pc:docMkLst>
        <pc:docMk/>
      </pc:docMkLst>
      <pc:sldChg chg="addSp modSp del addAnim">
        <pc:chgData name="" userId="f5e71d4054d258be" providerId="LiveId" clId="{A5733441-86F7-4F4F-8035-A52AA87FA88D}" dt="2020-04-10T18:37:02.219" v="12" actId="2696"/>
        <pc:sldMkLst>
          <pc:docMk/>
          <pc:sldMk cId="0" sldId="256"/>
        </pc:sldMkLst>
        <pc:spChg chg="add mod">
          <ac:chgData name="" userId="f5e71d4054d258be" providerId="LiveId" clId="{A5733441-86F7-4F4F-8035-A52AA87FA88D}" dt="2020-04-08T09:39:46.746" v="1" actId="688"/>
          <ac:spMkLst>
            <pc:docMk/>
            <pc:sldMk cId="0" sldId="256"/>
            <ac:spMk id="2" creationId="{D7A0BC28-558F-A340-A4C6-1ED1E20C18B7}"/>
          </ac:spMkLst>
        </pc:spChg>
        <pc:spChg chg="mod">
          <ac:chgData name="" userId="f5e71d4054d258be" providerId="LiveId" clId="{A5733441-86F7-4F4F-8035-A52AA87FA88D}" dt="2020-04-10T18:36:40.957" v="9" actId="20577"/>
          <ac:spMkLst>
            <pc:docMk/>
            <pc:sldMk cId="0" sldId="256"/>
            <ac:spMk id="27661" creationId="{4CD45895-BAB3-4526-8305-E5FEDDBA2DE1}"/>
          </ac:spMkLst>
        </pc:spChg>
      </pc:sldChg>
      <pc:sldChg chg="modSp">
        <pc:chgData name="" userId="f5e71d4054d258be" providerId="LiveId" clId="{A5733441-86F7-4F4F-8035-A52AA87FA88D}" dt="2020-04-10T19:27:45.015" v="96" actId="20577"/>
        <pc:sldMkLst>
          <pc:docMk/>
          <pc:sldMk cId="0" sldId="257"/>
        </pc:sldMkLst>
        <pc:spChg chg="mod">
          <ac:chgData name="" userId="f5e71d4054d258be" providerId="LiveId" clId="{A5733441-86F7-4F4F-8035-A52AA87FA88D}" dt="2020-04-10T19:27:45.015" v="96" actId="20577"/>
          <ac:spMkLst>
            <pc:docMk/>
            <pc:sldMk cId="0" sldId="257"/>
            <ac:spMk id="4099" creationId="{365EDE4E-B2F4-4E55-8C2A-1687EEADCD1F}"/>
          </ac:spMkLst>
        </pc:spChg>
        <pc:spChg chg="mod">
          <ac:chgData name="" userId="f5e71d4054d258be" providerId="LiveId" clId="{A5733441-86F7-4F4F-8035-A52AA87FA88D}" dt="2020-04-10T19:26:10.439" v="66" actId="20577"/>
          <ac:spMkLst>
            <pc:docMk/>
            <pc:sldMk cId="0" sldId="257"/>
            <ac:spMk id="28706" creationId="{EE0AD710-5803-45C7-8B6E-CC7647798B8F}"/>
          </ac:spMkLst>
        </pc:spChg>
      </pc:sldChg>
      <pc:sldChg chg="modSp">
        <pc:chgData name="" userId="f5e71d4054d258be" providerId="LiveId" clId="{A5733441-86F7-4F4F-8035-A52AA87FA88D}" dt="2020-04-10T19:51:56.977" v="122" actId="20577"/>
        <pc:sldMkLst>
          <pc:docMk/>
          <pc:sldMk cId="0" sldId="274"/>
        </pc:sldMkLst>
        <pc:spChg chg="mod">
          <ac:chgData name="" userId="f5e71d4054d258be" providerId="LiveId" clId="{A5733441-86F7-4F4F-8035-A52AA87FA88D}" dt="2020-04-10T19:51:56.977" v="122" actId="20577"/>
          <ac:spMkLst>
            <pc:docMk/>
            <pc:sldMk cId="0" sldId="274"/>
            <ac:spMk id="22531" creationId="{9889CE03-7443-425D-B01E-DED01F1B0ED1}"/>
          </ac:spMkLst>
        </pc:spChg>
      </pc:sldChg>
      <pc:sldChg chg="modSp">
        <pc:chgData name="" userId="f5e71d4054d258be" providerId="LiveId" clId="{A5733441-86F7-4F4F-8035-A52AA87FA88D}" dt="2020-04-10T20:05:46.513" v="188" actId="20577"/>
        <pc:sldMkLst>
          <pc:docMk/>
          <pc:sldMk cId="0" sldId="287"/>
        </pc:sldMkLst>
        <pc:spChg chg="mod">
          <ac:chgData name="" userId="f5e71d4054d258be" providerId="LiveId" clId="{A5733441-86F7-4F4F-8035-A52AA87FA88D}" dt="2020-04-10T20:05:46.513" v="188" actId="20577"/>
          <ac:spMkLst>
            <pc:docMk/>
            <pc:sldMk cId="0" sldId="287"/>
            <ac:spMk id="31747" creationId="{16C3A1E7-0E50-473D-A066-E2D8B52233BD}"/>
          </ac:spMkLst>
        </pc:spChg>
      </pc:sldChg>
      <pc:sldChg chg="modSp">
        <pc:chgData name="" userId="f5e71d4054d258be" providerId="LiveId" clId="{A5733441-86F7-4F4F-8035-A52AA87FA88D}" dt="2020-04-10T19:29:52.669" v="112" actId="20577"/>
        <pc:sldMkLst>
          <pc:docMk/>
          <pc:sldMk cId="0" sldId="297"/>
        </pc:sldMkLst>
        <pc:spChg chg="mod">
          <ac:chgData name="" userId="f5e71d4054d258be" providerId="LiveId" clId="{A5733441-86F7-4F4F-8035-A52AA87FA88D}" dt="2020-04-10T19:29:52.669" v="112" actId="20577"/>
          <ac:spMkLst>
            <pc:docMk/>
            <pc:sldMk cId="0" sldId="297"/>
            <ac:spMk id="41988" creationId="{2215F747-6230-4F87-B656-F2C7C63864B1}"/>
          </ac:spMkLst>
        </pc:spChg>
      </pc:sldChg>
      <pc:sldChg chg="modSp">
        <pc:chgData name="" userId="f5e71d4054d258be" providerId="LiveId" clId="{A5733441-86F7-4F4F-8035-A52AA87FA88D}" dt="2020-04-10T19:53:44.157" v="133" actId="20577"/>
        <pc:sldMkLst>
          <pc:docMk/>
          <pc:sldMk cId="0" sldId="313"/>
        </pc:sldMkLst>
        <pc:spChg chg="mod">
          <ac:chgData name="" userId="f5e71d4054d258be" providerId="LiveId" clId="{A5733441-86F7-4F4F-8035-A52AA87FA88D}" dt="2020-04-10T19:53:44.157" v="133" actId="20577"/>
          <ac:spMkLst>
            <pc:docMk/>
            <pc:sldMk cId="0" sldId="313"/>
            <ac:spMk id="56323" creationId="{4D41DC74-21FB-40F3-B368-DCD8E3E1DD35}"/>
          </ac:spMkLst>
        </pc:spChg>
      </pc:sldChg>
      <pc:sldChg chg="modSp">
        <pc:chgData name="" userId="f5e71d4054d258be" providerId="LiveId" clId="{A5733441-86F7-4F4F-8035-A52AA87FA88D}" dt="2020-04-10T19:54:42.765" v="143" actId="20577"/>
        <pc:sldMkLst>
          <pc:docMk/>
          <pc:sldMk cId="0" sldId="322"/>
        </pc:sldMkLst>
        <pc:spChg chg="mod">
          <ac:chgData name="" userId="f5e71d4054d258be" providerId="LiveId" clId="{A5733441-86F7-4F4F-8035-A52AA87FA88D}" dt="2020-04-10T19:54:42.765" v="143" actId="20577"/>
          <ac:spMkLst>
            <pc:docMk/>
            <pc:sldMk cId="0" sldId="322"/>
            <ac:spMk id="66564" creationId="{840F203F-4C33-4435-AAC0-A490DD088225}"/>
          </ac:spMkLst>
        </pc:spChg>
      </pc:sldChg>
      <pc:sldChg chg="modSp">
        <pc:chgData name="" userId="f5e71d4054d258be" providerId="LiveId" clId="{A5733441-86F7-4F4F-8035-A52AA87FA88D}" dt="2020-04-10T19:59:49.909" v="172" actId="20577"/>
        <pc:sldMkLst>
          <pc:docMk/>
          <pc:sldMk cId="0" sldId="332"/>
        </pc:sldMkLst>
        <pc:spChg chg="mod">
          <ac:chgData name="" userId="f5e71d4054d258be" providerId="LiveId" clId="{A5733441-86F7-4F4F-8035-A52AA87FA88D}" dt="2020-04-10T19:59:49.909" v="172" actId="20577"/>
          <ac:spMkLst>
            <pc:docMk/>
            <pc:sldMk cId="0" sldId="332"/>
            <ac:spMk id="72707" creationId="{ACB36069-A76B-486D-8985-427334F90BA4}"/>
          </ac:spMkLst>
        </pc:spChg>
      </pc:sldChg>
      <pc:sldChg chg="modSp">
        <pc:chgData name="" userId="f5e71d4054d258be" providerId="LiveId" clId="{A5733441-86F7-4F4F-8035-A52AA87FA88D}" dt="2020-04-10T20:21:24.411" v="231" actId="20577"/>
        <pc:sldMkLst>
          <pc:docMk/>
          <pc:sldMk cId="0" sldId="350"/>
        </pc:sldMkLst>
        <pc:spChg chg="mod">
          <ac:chgData name="" userId="f5e71d4054d258be" providerId="LiveId" clId="{A5733441-86F7-4F4F-8035-A52AA87FA88D}" dt="2020-04-10T20:21:24.411" v="231" actId="20577"/>
          <ac:spMkLst>
            <pc:docMk/>
            <pc:sldMk cId="0" sldId="350"/>
            <ac:spMk id="78850" creationId="{780A8DED-3CD4-42A7-9077-0DE6EE033B9E}"/>
          </ac:spMkLst>
        </pc:spChg>
      </pc:sldChg>
      <pc:sldChg chg="modSp">
        <pc:chgData name="" userId="f5e71d4054d258be" providerId="LiveId" clId="{A5733441-86F7-4F4F-8035-A52AA87FA88D}" dt="2020-04-10T20:20:00.466" v="226" actId="20577"/>
        <pc:sldMkLst>
          <pc:docMk/>
          <pc:sldMk cId="0" sldId="363"/>
        </pc:sldMkLst>
        <pc:spChg chg="mod">
          <ac:chgData name="" userId="f5e71d4054d258be" providerId="LiveId" clId="{A5733441-86F7-4F4F-8035-A52AA87FA88D}" dt="2020-04-10T20:20:00.466" v="226" actId="20577"/>
          <ac:spMkLst>
            <pc:docMk/>
            <pc:sldMk cId="0" sldId="363"/>
            <ac:spMk id="111618" creationId="{7C68F2D2-0CE1-4A6F-AFF2-A5CE6E04A403}"/>
          </ac:spMkLst>
        </pc:spChg>
      </pc:sldChg>
      <pc:sldChg chg="del">
        <pc:chgData name="" userId="f5e71d4054d258be" providerId="LiveId" clId="{A5733441-86F7-4F4F-8035-A52AA87FA88D}" dt="2020-04-10T18:58:33.455" v="24" actId="2696"/>
        <pc:sldMkLst>
          <pc:docMk/>
          <pc:sldMk cId="0" sldId="500"/>
        </pc:sldMkLst>
      </pc:sldChg>
      <pc:sldChg chg="del">
        <pc:chgData name="" userId="f5e71d4054d258be" providerId="LiveId" clId="{A5733441-86F7-4F4F-8035-A52AA87FA88D}" dt="2020-04-10T18:58:43.103" v="25" actId="2696"/>
        <pc:sldMkLst>
          <pc:docMk/>
          <pc:sldMk cId="0" sldId="502"/>
        </pc:sldMkLst>
      </pc:sldChg>
      <pc:sldChg chg="del">
        <pc:chgData name="" userId="f5e71d4054d258be" providerId="LiveId" clId="{A5733441-86F7-4F4F-8035-A52AA87FA88D}" dt="2020-04-10T18:58:51.097" v="26" actId="2696"/>
        <pc:sldMkLst>
          <pc:docMk/>
          <pc:sldMk cId="0" sldId="503"/>
        </pc:sldMkLst>
      </pc:sldChg>
      <pc:sldChg chg="del">
        <pc:chgData name="" userId="f5e71d4054d258be" providerId="LiveId" clId="{A5733441-86F7-4F4F-8035-A52AA87FA88D}" dt="2020-04-10T18:59:05.681" v="27" actId="2696"/>
        <pc:sldMkLst>
          <pc:docMk/>
          <pc:sldMk cId="0" sldId="504"/>
        </pc:sldMkLst>
      </pc:sldChg>
      <pc:sldChg chg="del">
        <pc:chgData name="" userId="f5e71d4054d258be" providerId="LiveId" clId="{A5733441-86F7-4F4F-8035-A52AA87FA88D}" dt="2020-04-10T18:59:38.331" v="28" actId="2696"/>
        <pc:sldMkLst>
          <pc:docMk/>
          <pc:sldMk cId="0" sldId="505"/>
        </pc:sldMkLst>
      </pc:sldChg>
      <pc:sldChg chg="del">
        <pc:chgData name="" userId="f5e71d4054d258be" providerId="LiveId" clId="{A5733441-86F7-4F4F-8035-A52AA87FA88D}" dt="2020-04-10T18:59:47.401" v="29" actId="2696"/>
        <pc:sldMkLst>
          <pc:docMk/>
          <pc:sldMk cId="0" sldId="506"/>
        </pc:sldMkLst>
      </pc:sldChg>
      <pc:sldChg chg="del">
        <pc:chgData name="" userId="f5e71d4054d258be" providerId="LiveId" clId="{A5733441-86F7-4F4F-8035-A52AA87FA88D}" dt="2020-04-10T18:59:55.576" v="30" actId="2696"/>
        <pc:sldMkLst>
          <pc:docMk/>
          <pc:sldMk cId="0" sldId="507"/>
        </pc:sldMkLst>
      </pc:sldChg>
      <pc:sldChg chg="del">
        <pc:chgData name="" userId="f5e71d4054d258be" providerId="LiveId" clId="{A5733441-86F7-4F4F-8035-A52AA87FA88D}" dt="2020-04-10T19:00:05.964" v="31" actId="2696"/>
        <pc:sldMkLst>
          <pc:docMk/>
          <pc:sldMk cId="0" sldId="508"/>
        </pc:sldMkLst>
      </pc:sldChg>
      <pc:sldChg chg="del">
        <pc:chgData name="" userId="f5e71d4054d258be" providerId="LiveId" clId="{A5733441-86F7-4F4F-8035-A52AA87FA88D}" dt="2020-04-10T19:00:19.334" v="32" actId="2696"/>
        <pc:sldMkLst>
          <pc:docMk/>
          <pc:sldMk cId="0" sldId="509"/>
        </pc:sldMkLst>
      </pc:sldChg>
      <pc:sldChg chg="del">
        <pc:chgData name="" userId="f5e71d4054d258be" providerId="LiveId" clId="{A5733441-86F7-4F4F-8035-A52AA87FA88D}" dt="2020-04-10T19:00:32.159" v="33" actId="2696"/>
        <pc:sldMkLst>
          <pc:docMk/>
          <pc:sldMk cId="0" sldId="510"/>
        </pc:sldMkLst>
      </pc:sldChg>
      <pc:sldChg chg="del">
        <pc:chgData name="" userId="f5e71d4054d258be" providerId="LiveId" clId="{A5733441-86F7-4F4F-8035-A52AA87FA88D}" dt="2020-04-10T19:00:41.166" v="34" actId="2696"/>
        <pc:sldMkLst>
          <pc:docMk/>
          <pc:sldMk cId="0" sldId="511"/>
        </pc:sldMkLst>
      </pc:sldChg>
      <pc:sldChg chg="del">
        <pc:chgData name="" userId="f5e71d4054d258be" providerId="LiveId" clId="{A5733441-86F7-4F4F-8035-A52AA87FA88D}" dt="2020-04-10T19:00:50.483" v="35" actId="2696"/>
        <pc:sldMkLst>
          <pc:docMk/>
          <pc:sldMk cId="0" sldId="512"/>
        </pc:sldMkLst>
      </pc:sldChg>
      <pc:sldChg chg="del">
        <pc:chgData name="" userId="f5e71d4054d258be" providerId="LiveId" clId="{A5733441-86F7-4F4F-8035-A52AA87FA88D}" dt="2020-04-10T19:00:57.724" v="36" actId="2696"/>
        <pc:sldMkLst>
          <pc:docMk/>
          <pc:sldMk cId="0" sldId="513"/>
        </pc:sldMkLst>
      </pc:sldChg>
      <pc:sldChg chg="del">
        <pc:chgData name="" userId="f5e71d4054d258be" providerId="LiveId" clId="{A5733441-86F7-4F4F-8035-A52AA87FA88D}" dt="2020-04-10T19:01:08.430" v="37" actId="2696"/>
        <pc:sldMkLst>
          <pc:docMk/>
          <pc:sldMk cId="0" sldId="514"/>
        </pc:sldMkLst>
      </pc:sldChg>
      <pc:sldChg chg="del">
        <pc:chgData name="" userId="f5e71d4054d258be" providerId="LiveId" clId="{A5733441-86F7-4F4F-8035-A52AA87FA88D}" dt="2020-04-10T19:01:25.330" v="38" actId="2696"/>
        <pc:sldMkLst>
          <pc:docMk/>
          <pc:sldMk cId="0" sldId="515"/>
        </pc:sldMkLst>
      </pc:sldChg>
      <pc:sldChg chg="del">
        <pc:chgData name="" userId="f5e71d4054d258be" providerId="LiveId" clId="{A5733441-86F7-4F4F-8035-A52AA87FA88D}" dt="2020-04-10T19:01:33.458" v="39" actId="2696"/>
        <pc:sldMkLst>
          <pc:docMk/>
          <pc:sldMk cId="0" sldId="516"/>
        </pc:sldMkLst>
      </pc:sldChg>
      <pc:sldChg chg="del">
        <pc:chgData name="" userId="f5e71d4054d258be" providerId="LiveId" clId="{A5733441-86F7-4F4F-8035-A52AA87FA88D}" dt="2020-04-10T19:01:39.104" v="40" actId="2696"/>
        <pc:sldMkLst>
          <pc:docMk/>
          <pc:sldMk cId="0" sldId="517"/>
        </pc:sldMkLst>
      </pc:sldChg>
      <pc:sldChg chg="del">
        <pc:chgData name="" userId="f5e71d4054d258be" providerId="LiveId" clId="{A5733441-86F7-4F4F-8035-A52AA87FA88D}" dt="2020-04-10T19:01:42.728" v="41" actId="2696"/>
        <pc:sldMkLst>
          <pc:docMk/>
          <pc:sldMk cId="0" sldId="518"/>
        </pc:sldMkLst>
      </pc:sldChg>
      <pc:sldChg chg="del">
        <pc:chgData name="" userId="f5e71d4054d258be" providerId="LiveId" clId="{A5733441-86F7-4F4F-8035-A52AA87FA88D}" dt="2020-04-10T19:01:46.202" v="42" actId="2696"/>
        <pc:sldMkLst>
          <pc:docMk/>
          <pc:sldMk cId="0" sldId="519"/>
        </pc:sldMkLst>
      </pc:sldChg>
      <pc:sldChg chg="del">
        <pc:chgData name="" userId="f5e71d4054d258be" providerId="LiveId" clId="{A5733441-86F7-4F4F-8035-A52AA87FA88D}" dt="2020-04-10T19:01:50.596" v="43" actId="2696"/>
        <pc:sldMkLst>
          <pc:docMk/>
          <pc:sldMk cId="0" sldId="520"/>
        </pc:sldMkLst>
      </pc:sldChg>
      <pc:sldChg chg="del">
        <pc:chgData name="" userId="f5e71d4054d258be" providerId="LiveId" clId="{A5733441-86F7-4F4F-8035-A52AA87FA88D}" dt="2020-04-10T19:01:58.411" v="44" actId="2696"/>
        <pc:sldMkLst>
          <pc:docMk/>
          <pc:sldMk cId="0" sldId="521"/>
        </pc:sldMkLst>
      </pc:sldChg>
      <pc:sldChg chg="del">
        <pc:chgData name="" userId="f5e71d4054d258be" providerId="LiveId" clId="{A5733441-86F7-4F4F-8035-A52AA87FA88D}" dt="2020-04-10T19:02:04.625" v="45" actId="2696"/>
        <pc:sldMkLst>
          <pc:docMk/>
          <pc:sldMk cId="0" sldId="522"/>
        </pc:sldMkLst>
      </pc:sldChg>
      <pc:sldChg chg="del">
        <pc:chgData name="" userId="f5e71d4054d258be" providerId="LiveId" clId="{A5733441-86F7-4F4F-8035-A52AA87FA88D}" dt="2020-04-10T19:02:08.161" v="46" actId="2696"/>
        <pc:sldMkLst>
          <pc:docMk/>
          <pc:sldMk cId="0" sldId="523"/>
        </pc:sldMkLst>
      </pc:sldChg>
      <pc:sldChg chg="del">
        <pc:chgData name="" userId="f5e71d4054d258be" providerId="LiveId" clId="{A5733441-86F7-4F4F-8035-A52AA87FA88D}" dt="2020-04-10T19:02:11.767" v="47" actId="2696"/>
        <pc:sldMkLst>
          <pc:docMk/>
          <pc:sldMk cId="0" sldId="524"/>
        </pc:sldMkLst>
      </pc:sldChg>
      <pc:sldChg chg="del">
        <pc:chgData name="" userId="f5e71d4054d258be" providerId="LiveId" clId="{A5733441-86F7-4F4F-8035-A52AA87FA88D}" dt="2020-04-10T19:02:17.210" v="48" actId="2696"/>
        <pc:sldMkLst>
          <pc:docMk/>
          <pc:sldMk cId="0" sldId="525"/>
        </pc:sldMkLst>
      </pc:sldChg>
      <pc:sldChg chg="del">
        <pc:chgData name="" userId="f5e71d4054d258be" providerId="LiveId" clId="{A5733441-86F7-4F4F-8035-A52AA87FA88D}" dt="2020-04-10T19:02:21.711" v="49" actId="2696"/>
        <pc:sldMkLst>
          <pc:docMk/>
          <pc:sldMk cId="0" sldId="526"/>
        </pc:sldMkLst>
      </pc:sldChg>
      <pc:sldChg chg="del">
        <pc:chgData name="" userId="f5e71d4054d258be" providerId="LiveId" clId="{A5733441-86F7-4F4F-8035-A52AA87FA88D}" dt="2020-04-10T19:02:25.855" v="50" actId="2696"/>
        <pc:sldMkLst>
          <pc:docMk/>
          <pc:sldMk cId="0" sldId="528"/>
        </pc:sldMkLst>
      </pc:sldChg>
      <pc:sldChg chg="del">
        <pc:chgData name="" userId="f5e71d4054d258be" providerId="LiveId" clId="{A5733441-86F7-4F4F-8035-A52AA87FA88D}" dt="2020-04-10T19:02:29.477" v="51" actId="2696"/>
        <pc:sldMkLst>
          <pc:docMk/>
          <pc:sldMk cId="0" sldId="529"/>
        </pc:sldMkLst>
      </pc:sldChg>
      <pc:sldChg chg="del">
        <pc:chgData name="" userId="f5e71d4054d258be" providerId="LiveId" clId="{A5733441-86F7-4F4F-8035-A52AA87FA88D}" dt="2020-04-10T19:03:05.293" v="52" actId="2696"/>
        <pc:sldMkLst>
          <pc:docMk/>
          <pc:sldMk cId="0" sldId="530"/>
        </pc:sldMkLst>
      </pc:sldChg>
      <pc:sldChg chg="del">
        <pc:chgData name="" userId="f5e71d4054d258be" providerId="LiveId" clId="{A5733441-86F7-4F4F-8035-A52AA87FA88D}" dt="2020-04-10T19:03:11.016" v="53" actId="2696"/>
        <pc:sldMkLst>
          <pc:docMk/>
          <pc:sldMk cId="0" sldId="531"/>
        </pc:sldMkLst>
      </pc:sldChg>
      <pc:sldChg chg="del">
        <pc:chgData name="" userId="f5e71d4054d258be" providerId="LiveId" clId="{A5733441-86F7-4F4F-8035-A52AA87FA88D}" dt="2020-04-10T19:03:22.630" v="54" actId="2696"/>
        <pc:sldMkLst>
          <pc:docMk/>
          <pc:sldMk cId="0" sldId="533"/>
        </pc:sldMkLst>
      </pc:sldChg>
      <pc:sldChg chg="del">
        <pc:chgData name="" userId="f5e71d4054d258be" providerId="LiveId" clId="{A5733441-86F7-4F4F-8035-A52AA87FA88D}" dt="2020-04-10T19:03:26.005" v="55" actId="2696"/>
        <pc:sldMkLst>
          <pc:docMk/>
          <pc:sldMk cId="0" sldId="534"/>
        </pc:sldMkLst>
      </pc:sldChg>
      <pc:sldChg chg="del">
        <pc:chgData name="" userId="f5e71d4054d258be" providerId="LiveId" clId="{A5733441-86F7-4F4F-8035-A52AA87FA88D}" dt="2020-04-10T19:03:34.395" v="56" actId="2696"/>
        <pc:sldMkLst>
          <pc:docMk/>
          <pc:sldMk cId="0" sldId="535"/>
        </pc:sldMkLst>
      </pc:sldChg>
      <pc:sldChg chg="del">
        <pc:chgData name="" userId="f5e71d4054d258be" providerId="LiveId" clId="{A5733441-86F7-4F4F-8035-A52AA87FA88D}" dt="2020-04-10T19:03:38.103" v="57" actId="2696"/>
        <pc:sldMkLst>
          <pc:docMk/>
          <pc:sldMk cId="0" sldId="536"/>
        </pc:sldMkLst>
      </pc:sldChg>
      <pc:sldChg chg="del">
        <pc:chgData name="" userId="f5e71d4054d258be" providerId="LiveId" clId="{A5733441-86F7-4F4F-8035-A52AA87FA88D}" dt="2020-04-10T19:03:42.610" v="58" actId="2696"/>
        <pc:sldMkLst>
          <pc:docMk/>
          <pc:sldMk cId="0" sldId="537"/>
        </pc:sldMkLst>
      </pc:sldChg>
      <pc:sldChg chg="del">
        <pc:chgData name="" userId="f5e71d4054d258be" providerId="LiveId" clId="{A5733441-86F7-4F4F-8035-A52AA87FA88D}" dt="2020-04-10T19:03:52.790" v="59" actId="2696"/>
        <pc:sldMkLst>
          <pc:docMk/>
          <pc:sldMk cId="0" sldId="538"/>
        </pc:sldMkLst>
      </pc:sldChg>
      <pc:sldChg chg="del">
        <pc:chgData name="" userId="f5e71d4054d258be" providerId="LiveId" clId="{A5733441-86F7-4F4F-8035-A52AA87FA88D}" dt="2020-04-10T19:03:56.284" v="60" actId="2696"/>
        <pc:sldMkLst>
          <pc:docMk/>
          <pc:sldMk cId="0" sldId="539"/>
        </pc:sldMkLst>
      </pc:sldChg>
      <pc:sldChg chg="del">
        <pc:chgData name="" userId="f5e71d4054d258be" providerId="LiveId" clId="{A5733441-86F7-4F4F-8035-A52AA87FA88D}" dt="2020-04-10T19:04:00.905" v="61" actId="2696"/>
        <pc:sldMkLst>
          <pc:docMk/>
          <pc:sldMk cId="0" sldId="540"/>
        </pc:sldMkLst>
      </pc:sldChg>
      <pc:sldChg chg="del">
        <pc:chgData name="" userId="f5e71d4054d258be" providerId="LiveId" clId="{A5733441-86F7-4F4F-8035-A52AA87FA88D}" dt="2020-04-10T19:04:07.593" v="62" actId="2696"/>
        <pc:sldMkLst>
          <pc:docMk/>
          <pc:sldMk cId="0" sldId="541"/>
        </pc:sldMkLst>
      </pc:sldChg>
      <pc:sldChg chg="del">
        <pc:chgData name="" userId="f5e71d4054d258be" providerId="LiveId" clId="{A5733441-86F7-4F4F-8035-A52AA87FA88D}" dt="2020-04-10T19:04:12.264" v="63" actId="2696"/>
        <pc:sldMkLst>
          <pc:docMk/>
          <pc:sldMk cId="0" sldId="542"/>
        </pc:sldMkLst>
      </pc:sldChg>
      <pc:sldChg chg="del">
        <pc:chgData name="" userId="f5e71d4054d258be" providerId="LiveId" clId="{A5733441-86F7-4F4F-8035-A52AA87FA88D}" dt="2020-04-10T18:56:53.162" v="23" actId="2696"/>
        <pc:sldMkLst>
          <pc:docMk/>
          <pc:sldMk cId="0" sldId="543"/>
        </pc:sldMkLst>
      </pc:sldChg>
      <pc:sldChg chg="del">
        <pc:chgData name="" userId="f5e71d4054d258be" providerId="LiveId" clId="{A5733441-86F7-4F4F-8035-A52AA87FA88D}" dt="2020-04-10T18:56:03.077" v="16" actId="21"/>
        <pc:sldMkLst>
          <pc:docMk/>
          <pc:sldMk cId="0" sldId="544"/>
        </pc:sldMkLst>
      </pc:sldChg>
      <pc:sldChg chg="del">
        <pc:chgData name="" userId="f5e71d4054d258be" providerId="LiveId" clId="{A5733441-86F7-4F4F-8035-A52AA87FA88D}" dt="2020-04-10T18:56:10.873" v="17" actId="2696"/>
        <pc:sldMkLst>
          <pc:docMk/>
          <pc:sldMk cId="0" sldId="545"/>
        </pc:sldMkLst>
      </pc:sldChg>
      <pc:sldChg chg="del">
        <pc:chgData name="" userId="f5e71d4054d258be" providerId="LiveId" clId="{A5733441-86F7-4F4F-8035-A52AA87FA88D}" dt="2020-04-10T18:56:16.028" v="18" actId="2696"/>
        <pc:sldMkLst>
          <pc:docMk/>
          <pc:sldMk cId="0" sldId="546"/>
        </pc:sldMkLst>
      </pc:sldChg>
      <pc:sldChg chg="del">
        <pc:chgData name="" userId="f5e71d4054d258be" providerId="LiveId" clId="{A5733441-86F7-4F4F-8035-A52AA87FA88D}" dt="2020-04-10T18:56:20.986" v="19" actId="2696"/>
        <pc:sldMkLst>
          <pc:docMk/>
          <pc:sldMk cId="0" sldId="547"/>
        </pc:sldMkLst>
      </pc:sldChg>
      <pc:sldChg chg="del">
        <pc:chgData name="" userId="f5e71d4054d258be" providerId="LiveId" clId="{A5733441-86F7-4F4F-8035-A52AA87FA88D}" dt="2020-04-10T18:56:24.759" v="20" actId="2696"/>
        <pc:sldMkLst>
          <pc:docMk/>
          <pc:sldMk cId="0" sldId="548"/>
        </pc:sldMkLst>
      </pc:sldChg>
      <pc:sldChg chg="del">
        <pc:chgData name="" userId="f5e71d4054d258be" providerId="LiveId" clId="{A5733441-86F7-4F4F-8035-A52AA87FA88D}" dt="2020-04-10T18:56:28.952" v="21" actId="2696"/>
        <pc:sldMkLst>
          <pc:docMk/>
          <pc:sldMk cId="0" sldId="549"/>
        </pc:sldMkLst>
      </pc:sldChg>
      <pc:sldChg chg="del">
        <pc:chgData name="" userId="f5e71d4054d258be" providerId="LiveId" clId="{A5733441-86F7-4F4F-8035-A52AA87FA88D}" dt="2020-04-10T18:56:34.365" v="22" actId="2696"/>
        <pc:sldMkLst>
          <pc:docMk/>
          <pc:sldMk cId="0" sldId="550"/>
        </pc:sldMkLst>
      </pc:sldChg>
      <pc:sldChg chg="new del">
        <pc:chgData name="" userId="f5e71d4054d258be" providerId="LiveId" clId="{A5733441-86F7-4F4F-8035-A52AA87FA88D}" dt="2020-04-10T18:37:52.892" v="14" actId="2696"/>
        <pc:sldMkLst>
          <pc:docMk/>
          <pc:sldMk cId="3467943740" sldId="615"/>
        </pc:sldMkLst>
      </pc:sldChg>
      <pc:sldChg chg="addSp new addCm">
        <pc:chgData name="" userId="f5e71d4054d258be" providerId="LiveId" clId="{A5733441-86F7-4F4F-8035-A52AA87FA88D}" dt="2020-04-10T18:41:58.704" v="15" actId="22"/>
        <pc:sldMkLst>
          <pc:docMk/>
          <pc:sldMk cId="1062364754" sldId="616"/>
        </pc:sldMkLst>
        <pc:spChg chg="add">
          <ac:chgData name="" userId="f5e71d4054d258be" providerId="LiveId" clId="{A5733441-86F7-4F4F-8035-A52AA87FA88D}" dt="2020-04-10T18:41:58.704" v="15" actId="22"/>
          <ac:spMkLst>
            <pc:docMk/>
            <pc:sldMk cId="1062364754" sldId="616"/>
            <ac:spMk id="3" creationId="{81E37DAB-D803-8446-82E6-D0E9686C85C1}"/>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20-04-10T23:07:34.083" idx="1">
    <p:pos x="10" y="10"/>
    <p:text/>
    <p:extLst>
      <p:ext uri="{C676402C-5697-4E1C-873F-D02D1690AC5C}">
        <p15:threadingInfo xmlns:p15="http://schemas.microsoft.com/office/powerpoint/2012/main" timeZoneBias="-27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xmlns="" id="{C6D42D4B-A735-44C7-946F-26EA9B3471F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smtClean="0">
                <a:cs typeface="Times New Roman" panose="02020603050405020304" pitchFamily="18" charset="0"/>
              </a:defRPr>
            </a:lvl1pPr>
          </a:lstStyle>
          <a:p>
            <a:pPr>
              <a:defRPr/>
            </a:pPr>
            <a:endParaRPr lang="en-US"/>
          </a:p>
        </p:txBody>
      </p:sp>
      <p:sp>
        <p:nvSpPr>
          <p:cNvPr id="211971" name="Rectangle 3">
            <a:extLst>
              <a:ext uri="{FF2B5EF4-FFF2-40B4-BE49-F238E27FC236}">
                <a16:creationId xmlns:a16="http://schemas.microsoft.com/office/drawing/2014/main" xmlns="" id="{02960DC2-EAA4-4BDD-B093-418C040C551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smtClean="0">
                <a:cs typeface="Times New Roman" panose="02020603050405020304" pitchFamily="18" charset="0"/>
              </a:defRPr>
            </a:lvl1pPr>
          </a:lstStyle>
          <a:p>
            <a:pPr>
              <a:defRPr/>
            </a:pPr>
            <a:endParaRPr lang="en-US"/>
          </a:p>
        </p:txBody>
      </p:sp>
      <p:sp>
        <p:nvSpPr>
          <p:cNvPr id="2052" name="Rectangle 4">
            <a:extLst>
              <a:ext uri="{FF2B5EF4-FFF2-40B4-BE49-F238E27FC236}">
                <a16:creationId xmlns:a16="http://schemas.microsoft.com/office/drawing/2014/main" xmlns="" id="{042AE726-0BDC-4712-A0E5-19A94723760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1973" name="Rectangle 5">
            <a:extLst>
              <a:ext uri="{FF2B5EF4-FFF2-40B4-BE49-F238E27FC236}">
                <a16:creationId xmlns:a16="http://schemas.microsoft.com/office/drawing/2014/main" xmlns="" id="{0C37867D-8940-400F-9883-9C1247FDE507}"/>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1974" name="Rectangle 6">
            <a:extLst>
              <a:ext uri="{FF2B5EF4-FFF2-40B4-BE49-F238E27FC236}">
                <a16:creationId xmlns:a16="http://schemas.microsoft.com/office/drawing/2014/main" xmlns="" id="{B235E656-A846-436E-A34F-F3E5BB1294D4}"/>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smtClean="0">
                <a:cs typeface="Times New Roman" panose="02020603050405020304" pitchFamily="18" charset="0"/>
              </a:defRPr>
            </a:lvl1pPr>
          </a:lstStyle>
          <a:p>
            <a:pPr>
              <a:defRPr/>
            </a:pPr>
            <a:endParaRPr lang="en-US"/>
          </a:p>
        </p:txBody>
      </p:sp>
      <p:sp>
        <p:nvSpPr>
          <p:cNvPr id="211975" name="Rectangle 7">
            <a:extLst>
              <a:ext uri="{FF2B5EF4-FFF2-40B4-BE49-F238E27FC236}">
                <a16:creationId xmlns:a16="http://schemas.microsoft.com/office/drawing/2014/main" xmlns="" id="{EC054AED-11B7-43A8-9546-0353DA520F7A}"/>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cs typeface="Times New Roman" panose="02020603050405020304" pitchFamily="18" charset="0"/>
              </a:defRPr>
            </a:lvl1pPr>
          </a:lstStyle>
          <a:p>
            <a:fld id="{DBA5BA2A-0A20-40EF-AA28-1C7CD8A0328F}" type="slidenum">
              <a:rPr lang="en-US" altLang="en-US"/>
              <a:pPr/>
              <a:t>‹#›</a:t>
            </a:fld>
            <a:endParaRPr lang="en-US" altLang="en-US"/>
          </a:p>
        </p:txBody>
      </p:sp>
    </p:spTree>
    <p:extLst>
      <p:ext uri="{BB962C8B-B14F-4D97-AF65-F5344CB8AC3E}">
        <p14:creationId xmlns:p14="http://schemas.microsoft.com/office/powerpoint/2010/main" val="26956741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a:extLst>
              <a:ext uri="{FF2B5EF4-FFF2-40B4-BE49-F238E27FC236}">
                <a16:creationId xmlns:a16="http://schemas.microsoft.com/office/drawing/2014/main" xmlns="" id="{64CEE35A-211A-40F3-9F9C-003104A878C4}"/>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A4E2B3F7-046E-464B-8F36-6331DBED9187}" type="slidenum">
              <a:rPr lang="en-US" altLang="en-US" sz="1200" b="0">
                <a:cs typeface="Times New Roman" panose="02020603050405020304" pitchFamily="18" charset="0"/>
              </a:rPr>
              <a:pPr/>
              <a:t>2</a:t>
            </a:fld>
            <a:endParaRPr lang="en-US" altLang="en-US" sz="1200" b="0">
              <a:cs typeface="Times New Roman" panose="02020603050405020304" pitchFamily="18" charset="0"/>
            </a:endParaRPr>
          </a:p>
        </p:txBody>
      </p:sp>
      <p:sp>
        <p:nvSpPr>
          <p:cNvPr id="112643" name="Rectangle 2">
            <a:extLst>
              <a:ext uri="{FF2B5EF4-FFF2-40B4-BE49-F238E27FC236}">
                <a16:creationId xmlns:a16="http://schemas.microsoft.com/office/drawing/2014/main" xmlns="" id="{C8709638-19DE-423A-A04D-D704C2A4EF8A}"/>
              </a:ext>
            </a:extLst>
          </p:cNvPr>
          <p:cNvSpPr>
            <a:spLocks noGrp="1" noRot="1" noChangeAspect="1" noChangeArrowheads="1" noTextEdit="1"/>
          </p:cNvSpPr>
          <p:nvPr>
            <p:ph type="sldImg"/>
          </p:nvPr>
        </p:nvSpPr>
        <p:spPr>
          <a:ln/>
        </p:spPr>
      </p:sp>
      <p:sp>
        <p:nvSpPr>
          <p:cNvPr id="112644" name="Rectangle 3">
            <a:extLst>
              <a:ext uri="{FF2B5EF4-FFF2-40B4-BE49-F238E27FC236}">
                <a16:creationId xmlns:a16="http://schemas.microsoft.com/office/drawing/2014/main" xmlns="" id="{B3E3F761-7B00-48C4-87ED-30FA17874774}"/>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46359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xmlns="" id="{759504A6-6A6E-4D7F-8EFC-47C1DF7E1E4F}"/>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451051A1-4E89-4F26-B55A-EED1486AE89C}" type="slidenum">
              <a:rPr lang="en-US" altLang="en-US" sz="1200" b="0">
                <a:cs typeface="Times New Roman" panose="02020603050405020304" pitchFamily="18" charset="0"/>
              </a:rPr>
              <a:pPr/>
              <a:t>11</a:t>
            </a:fld>
            <a:endParaRPr lang="en-US" altLang="en-US" sz="1200" b="0">
              <a:cs typeface="Times New Roman" panose="02020603050405020304" pitchFamily="18" charset="0"/>
            </a:endParaRPr>
          </a:p>
        </p:txBody>
      </p:sp>
      <p:sp>
        <p:nvSpPr>
          <p:cNvPr id="131075" name="Rectangle 2">
            <a:extLst>
              <a:ext uri="{FF2B5EF4-FFF2-40B4-BE49-F238E27FC236}">
                <a16:creationId xmlns:a16="http://schemas.microsoft.com/office/drawing/2014/main" xmlns="" id="{01321A94-97D5-47F8-9F9C-8C3CDC1C5023}"/>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xmlns="" id="{6A8DD078-6A37-4EF6-A7E5-3A9B9A5F536B}"/>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901380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xmlns="" id="{7A8516E9-AA51-4DAD-A57E-E4A0A5240EDD}"/>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8D653F25-BE32-4F0D-8C37-79DEE7B1C11F}" type="slidenum">
              <a:rPr lang="en-US" altLang="en-US" sz="1200" b="0">
                <a:cs typeface="Times New Roman" panose="02020603050405020304" pitchFamily="18" charset="0"/>
              </a:rPr>
              <a:pPr/>
              <a:t>12</a:t>
            </a:fld>
            <a:endParaRPr lang="en-US" altLang="en-US" sz="1200" b="0">
              <a:cs typeface="Times New Roman" panose="02020603050405020304" pitchFamily="18" charset="0"/>
            </a:endParaRPr>
          </a:p>
        </p:txBody>
      </p:sp>
      <p:sp>
        <p:nvSpPr>
          <p:cNvPr id="133123" name="Rectangle 2">
            <a:extLst>
              <a:ext uri="{FF2B5EF4-FFF2-40B4-BE49-F238E27FC236}">
                <a16:creationId xmlns:a16="http://schemas.microsoft.com/office/drawing/2014/main" xmlns="" id="{C569D38A-7725-4D47-9034-64EFCECE7E2B}"/>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xmlns="" id="{0E1645A1-9112-43D0-8F90-36785C7901B4}"/>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530604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xmlns="" id="{28099A7D-6966-43E6-B92F-7CFE81B3E837}"/>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017B55FD-95A0-4790-9B4B-D31E8B83922D}" type="slidenum">
              <a:rPr lang="en-US" altLang="en-US" sz="1200" b="0">
                <a:cs typeface="Times New Roman" panose="02020603050405020304" pitchFamily="18" charset="0"/>
              </a:rPr>
              <a:pPr/>
              <a:t>13</a:t>
            </a:fld>
            <a:endParaRPr lang="en-US" altLang="en-US" sz="1200" b="0">
              <a:cs typeface="Times New Roman" panose="02020603050405020304" pitchFamily="18" charset="0"/>
            </a:endParaRPr>
          </a:p>
        </p:txBody>
      </p:sp>
      <p:sp>
        <p:nvSpPr>
          <p:cNvPr id="135171" name="Rectangle 2">
            <a:extLst>
              <a:ext uri="{FF2B5EF4-FFF2-40B4-BE49-F238E27FC236}">
                <a16:creationId xmlns:a16="http://schemas.microsoft.com/office/drawing/2014/main" xmlns="" id="{36985CDD-A3F5-448B-8DF2-386784D28B21}"/>
              </a:ext>
            </a:extLst>
          </p:cNvPr>
          <p:cNvSpPr>
            <a:spLocks noGrp="1" noRot="1" noChangeAspect="1" noChangeArrowheads="1" noTextEdit="1"/>
          </p:cNvSpPr>
          <p:nvPr>
            <p:ph type="sldImg"/>
          </p:nvPr>
        </p:nvSpPr>
        <p:spPr>
          <a:ln/>
        </p:spPr>
      </p:sp>
      <p:sp>
        <p:nvSpPr>
          <p:cNvPr id="135172" name="Rectangle 3">
            <a:extLst>
              <a:ext uri="{FF2B5EF4-FFF2-40B4-BE49-F238E27FC236}">
                <a16:creationId xmlns:a16="http://schemas.microsoft.com/office/drawing/2014/main" xmlns="" id="{E1981A31-F4B0-492B-A818-BDC5A222F8A8}"/>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347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xmlns="" id="{6E6C863A-4AB8-4543-856C-57D5420FE351}"/>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EF0F2EAA-D13B-4586-9743-78BC5011AA45}" type="slidenum">
              <a:rPr lang="en-US" altLang="en-US" sz="1200" b="0">
                <a:cs typeface="Times New Roman" panose="02020603050405020304" pitchFamily="18" charset="0"/>
              </a:rPr>
              <a:pPr/>
              <a:t>14</a:t>
            </a:fld>
            <a:endParaRPr lang="en-US" altLang="en-US" sz="1200" b="0">
              <a:cs typeface="Times New Roman" panose="02020603050405020304" pitchFamily="18" charset="0"/>
            </a:endParaRPr>
          </a:p>
        </p:txBody>
      </p:sp>
      <p:sp>
        <p:nvSpPr>
          <p:cNvPr id="137219" name="Rectangle 2">
            <a:extLst>
              <a:ext uri="{FF2B5EF4-FFF2-40B4-BE49-F238E27FC236}">
                <a16:creationId xmlns:a16="http://schemas.microsoft.com/office/drawing/2014/main" xmlns="" id="{52BBAB10-EA67-4A18-955C-B46D3E8A2CDC}"/>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xmlns="" id="{0D1CABF9-300A-4CE5-A1A0-32A74402CA23}"/>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142422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xmlns="" id="{B7EA0525-9DEA-4709-972E-2A8A7C46A3CC}"/>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3CDB3CFA-0A33-49C0-A045-2CCE05D8349A}" type="slidenum">
              <a:rPr lang="en-US" altLang="en-US" sz="1200" b="0">
                <a:cs typeface="Times New Roman" panose="02020603050405020304" pitchFamily="18" charset="0"/>
              </a:rPr>
              <a:pPr/>
              <a:t>15</a:t>
            </a:fld>
            <a:endParaRPr lang="en-US" altLang="en-US" sz="1200" b="0">
              <a:cs typeface="Times New Roman" panose="02020603050405020304" pitchFamily="18" charset="0"/>
            </a:endParaRPr>
          </a:p>
        </p:txBody>
      </p:sp>
      <p:sp>
        <p:nvSpPr>
          <p:cNvPr id="139267" name="Rectangle 2">
            <a:extLst>
              <a:ext uri="{FF2B5EF4-FFF2-40B4-BE49-F238E27FC236}">
                <a16:creationId xmlns:a16="http://schemas.microsoft.com/office/drawing/2014/main" xmlns="" id="{DF62214E-8061-4EAE-94BC-4E524B437D9E}"/>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xmlns="" id="{AFF3B5DA-D7EA-4EF1-93EB-7F6570664CD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91246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xmlns="" id="{56604EEF-89EE-4004-A32F-47FE98A7DCAF}"/>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559B4CAC-9B3E-4109-8CA7-E6A3D535E852}" type="slidenum">
              <a:rPr lang="en-US" altLang="en-US" sz="1200" b="0">
                <a:cs typeface="Times New Roman" panose="02020603050405020304" pitchFamily="18" charset="0"/>
              </a:rPr>
              <a:pPr/>
              <a:t>16</a:t>
            </a:fld>
            <a:endParaRPr lang="en-US" altLang="en-US" sz="1200" b="0">
              <a:cs typeface="Times New Roman" panose="02020603050405020304" pitchFamily="18" charset="0"/>
            </a:endParaRPr>
          </a:p>
        </p:txBody>
      </p:sp>
      <p:sp>
        <p:nvSpPr>
          <p:cNvPr id="141315" name="Rectangle 2">
            <a:extLst>
              <a:ext uri="{FF2B5EF4-FFF2-40B4-BE49-F238E27FC236}">
                <a16:creationId xmlns:a16="http://schemas.microsoft.com/office/drawing/2014/main" xmlns="" id="{094EE4BB-E750-47DD-BAE8-E6A8C7DEFBA5}"/>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xmlns="" id="{606269B0-8D48-4F82-B9B1-EFFB7887418A}"/>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8983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xmlns="" id="{9CC9CAED-2341-464A-BB8A-A852F18F54AA}"/>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4D1D34BD-AC42-4434-8FDA-FB4015DA0EF8}" type="slidenum">
              <a:rPr lang="en-US" altLang="en-US" sz="1200" b="0">
                <a:cs typeface="Times New Roman" panose="02020603050405020304" pitchFamily="18" charset="0"/>
              </a:rPr>
              <a:pPr/>
              <a:t>17</a:t>
            </a:fld>
            <a:endParaRPr lang="en-US" altLang="en-US" sz="1200" b="0">
              <a:cs typeface="Times New Roman" panose="02020603050405020304" pitchFamily="18" charset="0"/>
            </a:endParaRPr>
          </a:p>
        </p:txBody>
      </p:sp>
      <p:sp>
        <p:nvSpPr>
          <p:cNvPr id="143363" name="Rectangle 2">
            <a:extLst>
              <a:ext uri="{FF2B5EF4-FFF2-40B4-BE49-F238E27FC236}">
                <a16:creationId xmlns:a16="http://schemas.microsoft.com/office/drawing/2014/main" xmlns="" id="{33DA67CC-AD38-40E8-910E-4759FC078DAB}"/>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xmlns="" id="{8261C4B8-E454-4E0F-A395-B748F9EEE2E8}"/>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8467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a:extLst>
              <a:ext uri="{FF2B5EF4-FFF2-40B4-BE49-F238E27FC236}">
                <a16:creationId xmlns:a16="http://schemas.microsoft.com/office/drawing/2014/main" xmlns="" id="{055DE033-DE2C-4B91-AF4C-EDF230BC7363}"/>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C5A296BC-6EA6-415D-A1F6-D544B43C7B94}" type="slidenum">
              <a:rPr lang="en-US" altLang="en-US" sz="1200" b="0">
                <a:cs typeface="Times New Roman" panose="02020603050405020304" pitchFamily="18" charset="0"/>
              </a:rPr>
              <a:pPr/>
              <a:t>3</a:t>
            </a:fld>
            <a:endParaRPr lang="en-US" altLang="en-US" sz="1200" b="0">
              <a:cs typeface="Times New Roman" panose="02020603050405020304" pitchFamily="18" charset="0"/>
            </a:endParaRPr>
          </a:p>
        </p:txBody>
      </p:sp>
      <p:sp>
        <p:nvSpPr>
          <p:cNvPr id="114691" name="Rectangle 2">
            <a:extLst>
              <a:ext uri="{FF2B5EF4-FFF2-40B4-BE49-F238E27FC236}">
                <a16:creationId xmlns:a16="http://schemas.microsoft.com/office/drawing/2014/main" xmlns="" id="{0D19F283-4478-429B-A262-0F3247610897}"/>
              </a:ext>
            </a:extLst>
          </p:cNvPr>
          <p:cNvSpPr>
            <a:spLocks noGrp="1" noRot="1" noChangeAspect="1" noChangeArrowheads="1" noTextEdit="1"/>
          </p:cNvSpPr>
          <p:nvPr>
            <p:ph type="sldImg"/>
          </p:nvPr>
        </p:nvSpPr>
        <p:spPr>
          <a:ln/>
        </p:spPr>
      </p:sp>
      <p:sp>
        <p:nvSpPr>
          <p:cNvPr id="114692" name="Rectangle 3">
            <a:extLst>
              <a:ext uri="{FF2B5EF4-FFF2-40B4-BE49-F238E27FC236}">
                <a16:creationId xmlns:a16="http://schemas.microsoft.com/office/drawing/2014/main" xmlns="" id="{74C88A83-4AAC-4D98-B903-DBCD64A7072C}"/>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81809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a:extLst>
              <a:ext uri="{FF2B5EF4-FFF2-40B4-BE49-F238E27FC236}">
                <a16:creationId xmlns:a16="http://schemas.microsoft.com/office/drawing/2014/main" xmlns="" id="{53328C01-ECD9-4018-8DA4-BE492405B997}"/>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08F3644E-A23C-494D-9BCA-736E47CBB4CE}" type="slidenum">
              <a:rPr lang="en-US" altLang="en-US" sz="1200" b="0">
                <a:cs typeface="Times New Roman" panose="02020603050405020304" pitchFamily="18" charset="0"/>
              </a:rPr>
              <a:pPr/>
              <a:t>4</a:t>
            </a:fld>
            <a:endParaRPr lang="en-US" altLang="en-US" sz="1200" b="0">
              <a:cs typeface="Times New Roman" panose="02020603050405020304" pitchFamily="18" charset="0"/>
            </a:endParaRPr>
          </a:p>
        </p:txBody>
      </p:sp>
      <p:sp>
        <p:nvSpPr>
          <p:cNvPr id="116739" name="Rectangle 2">
            <a:extLst>
              <a:ext uri="{FF2B5EF4-FFF2-40B4-BE49-F238E27FC236}">
                <a16:creationId xmlns:a16="http://schemas.microsoft.com/office/drawing/2014/main" xmlns="" id="{6B227202-85E9-41F1-B13C-481D55C70235}"/>
              </a:ext>
            </a:extLst>
          </p:cNvPr>
          <p:cNvSpPr>
            <a:spLocks noGrp="1" noRot="1" noChangeAspect="1" noChangeArrowheads="1" noTextEdit="1"/>
          </p:cNvSpPr>
          <p:nvPr>
            <p:ph type="sldImg"/>
          </p:nvPr>
        </p:nvSpPr>
        <p:spPr>
          <a:ln/>
        </p:spPr>
      </p:sp>
      <p:sp>
        <p:nvSpPr>
          <p:cNvPr id="116740" name="Rectangle 3">
            <a:extLst>
              <a:ext uri="{FF2B5EF4-FFF2-40B4-BE49-F238E27FC236}">
                <a16:creationId xmlns:a16="http://schemas.microsoft.com/office/drawing/2014/main" xmlns="" id="{244EFDCC-2711-4402-87CA-23DA0747AA54}"/>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387691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xmlns="" id="{3F4A5F2E-3032-4C5F-A34D-27900217A61A}"/>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1988C1F1-1561-434A-AECE-5BE502383315}" type="slidenum">
              <a:rPr lang="en-US" altLang="en-US" sz="1200" b="0">
                <a:cs typeface="Times New Roman" panose="02020603050405020304" pitchFamily="18" charset="0"/>
              </a:rPr>
              <a:pPr/>
              <a:t>5</a:t>
            </a:fld>
            <a:endParaRPr lang="en-US" altLang="en-US" sz="1200" b="0">
              <a:cs typeface="Times New Roman" panose="02020603050405020304" pitchFamily="18" charset="0"/>
            </a:endParaRPr>
          </a:p>
        </p:txBody>
      </p:sp>
      <p:sp>
        <p:nvSpPr>
          <p:cNvPr id="118787" name="Rectangle 2">
            <a:extLst>
              <a:ext uri="{FF2B5EF4-FFF2-40B4-BE49-F238E27FC236}">
                <a16:creationId xmlns:a16="http://schemas.microsoft.com/office/drawing/2014/main" xmlns="" id="{C6CF1A46-1476-46ED-A0A8-046FB77499B7}"/>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xmlns="" id="{C6F98FB0-E94B-4847-A952-F7FD5BE715A5}"/>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50056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xmlns="" id="{FDA2D9C3-4AA0-44EC-B366-86932AAE54E4}"/>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CF4C1D0B-1F18-4344-AF41-02860F2B8204}" type="slidenum">
              <a:rPr lang="en-US" altLang="en-US" sz="1200" b="0">
                <a:cs typeface="Times New Roman" panose="02020603050405020304" pitchFamily="18" charset="0"/>
              </a:rPr>
              <a:pPr/>
              <a:t>6</a:t>
            </a:fld>
            <a:endParaRPr lang="en-US" altLang="en-US" sz="1200" b="0">
              <a:cs typeface="Times New Roman" panose="02020603050405020304" pitchFamily="18" charset="0"/>
            </a:endParaRPr>
          </a:p>
        </p:txBody>
      </p:sp>
      <p:sp>
        <p:nvSpPr>
          <p:cNvPr id="120835" name="Rectangle 2">
            <a:extLst>
              <a:ext uri="{FF2B5EF4-FFF2-40B4-BE49-F238E27FC236}">
                <a16:creationId xmlns:a16="http://schemas.microsoft.com/office/drawing/2014/main" xmlns="" id="{FED89A63-AC77-4168-8C99-477C72EE0922}"/>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xmlns="" id="{1C359A70-9520-4061-8CC9-4A65C166C7F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395451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xmlns="" id="{5D9D87D0-5D74-43EC-A078-0FFC0B085956}"/>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E3870BC8-6921-4BE1-9356-9A38F5FDC3B7}" type="slidenum">
              <a:rPr lang="en-US" altLang="en-US" sz="1200" b="0">
                <a:cs typeface="Times New Roman" panose="02020603050405020304" pitchFamily="18" charset="0"/>
              </a:rPr>
              <a:pPr/>
              <a:t>7</a:t>
            </a:fld>
            <a:endParaRPr lang="en-US" altLang="en-US" sz="1200" b="0">
              <a:cs typeface="Times New Roman" panose="02020603050405020304" pitchFamily="18" charset="0"/>
            </a:endParaRPr>
          </a:p>
        </p:txBody>
      </p:sp>
      <p:sp>
        <p:nvSpPr>
          <p:cNvPr id="122883" name="Rectangle 2">
            <a:extLst>
              <a:ext uri="{FF2B5EF4-FFF2-40B4-BE49-F238E27FC236}">
                <a16:creationId xmlns:a16="http://schemas.microsoft.com/office/drawing/2014/main" xmlns="" id="{9D1002ED-CAE4-4C22-B79E-B424BADD90DD}"/>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xmlns="" id="{062ED684-C137-4929-B3AE-A91A5EA34AE6}"/>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339104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xmlns="" id="{529688C6-BAC1-425A-A3C4-CABA9CB4DD9A}"/>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96F2E08B-6379-473D-A659-9F6EABE82D02}" type="slidenum">
              <a:rPr lang="en-US" altLang="en-US" sz="1200" b="0">
                <a:cs typeface="Times New Roman" panose="02020603050405020304" pitchFamily="18" charset="0"/>
              </a:rPr>
              <a:pPr/>
              <a:t>8</a:t>
            </a:fld>
            <a:endParaRPr lang="en-US" altLang="en-US" sz="1200" b="0">
              <a:cs typeface="Times New Roman" panose="02020603050405020304" pitchFamily="18" charset="0"/>
            </a:endParaRPr>
          </a:p>
        </p:txBody>
      </p:sp>
      <p:sp>
        <p:nvSpPr>
          <p:cNvPr id="124931" name="Rectangle 2">
            <a:extLst>
              <a:ext uri="{FF2B5EF4-FFF2-40B4-BE49-F238E27FC236}">
                <a16:creationId xmlns:a16="http://schemas.microsoft.com/office/drawing/2014/main" xmlns="" id="{7802A2DA-13BF-4815-94E9-3A758EF502B9}"/>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xmlns="" id="{C6245275-2E72-4B61-B5B2-195CE3071532}"/>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27638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xmlns="" id="{D6EEB334-C93B-4B03-AEA2-3489D3363433}"/>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6CA5A95A-646C-4139-8F2F-F3923A34053C}" type="slidenum">
              <a:rPr lang="en-US" altLang="en-US" sz="1200" b="0">
                <a:cs typeface="Times New Roman" panose="02020603050405020304" pitchFamily="18" charset="0"/>
              </a:rPr>
              <a:pPr/>
              <a:t>9</a:t>
            </a:fld>
            <a:endParaRPr lang="en-US" altLang="en-US" sz="1200" b="0">
              <a:cs typeface="Times New Roman" panose="02020603050405020304" pitchFamily="18" charset="0"/>
            </a:endParaRPr>
          </a:p>
        </p:txBody>
      </p:sp>
      <p:sp>
        <p:nvSpPr>
          <p:cNvPr id="126979" name="Rectangle 2">
            <a:extLst>
              <a:ext uri="{FF2B5EF4-FFF2-40B4-BE49-F238E27FC236}">
                <a16:creationId xmlns:a16="http://schemas.microsoft.com/office/drawing/2014/main" xmlns="" id="{FCB13CE7-BBE3-4928-9B43-477357A67FCC}"/>
              </a:ext>
            </a:extLst>
          </p:cNvPr>
          <p:cNvSpPr>
            <a:spLocks noGrp="1" noRot="1" noChangeAspect="1" noChangeArrowheads="1" noTextEdit="1"/>
          </p:cNvSpPr>
          <p:nvPr>
            <p:ph type="sldImg"/>
          </p:nvPr>
        </p:nvSpPr>
        <p:spPr>
          <a:ln/>
        </p:spPr>
      </p:sp>
      <p:sp>
        <p:nvSpPr>
          <p:cNvPr id="126980" name="Rectangle 3">
            <a:extLst>
              <a:ext uri="{FF2B5EF4-FFF2-40B4-BE49-F238E27FC236}">
                <a16:creationId xmlns:a16="http://schemas.microsoft.com/office/drawing/2014/main" xmlns="" id="{27F3B977-333A-41E4-A4BD-24EC5E632B84}"/>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16120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xmlns="" id="{D193092C-D0A4-4D93-BAE3-8FBBA19C7DB3}"/>
              </a:ext>
            </a:extLst>
          </p:cNvPr>
          <p:cNvSpPr>
            <a:spLocks noGrp="1" noChangeArrowheads="1"/>
          </p:cNvSpPr>
          <p:nvPr>
            <p:ph type="sldNum" sz="quarter" idx="5"/>
          </p:nvPr>
        </p:nvSpPr>
        <p:spPr>
          <a:noFill/>
        </p:spPr>
        <p:txBody>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fld id="{9A43AE1E-5C81-4010-8222-8001F6B8F289}" type="slidenum">
              <a:rPr lang="en-US" altLang="en-US" sz="1200" b="0">
                <a:cs typeface="Times New Roman" panose="02020603050405020304" pitchFamily="18" charset="0"/>
              </a:rPr>
              <a:pPr/>
              <a:t>10</a:t>
            </a:fld>
            <a:endParaRPr lang="en-US" altLang="en-US" sz="1200" b="0">
              <a:cs typeface="Times New Roman" panose="02020603050405020304" pitchFamily="18" charset="0"/>
            </a:endParaRPr>
          </a:p>
        </p:txBody>
      </p:sp>
      <p:sp>
        <p:nvSpPr>
          <p:cNvPr id="129027" name="Rectangle 2">
            <a:extLst>
              <a:ext uri="{FF2B5EF4-FFF2-40B4-BE49-F238E27FC236}">
                <a16:creationId xmlns:a16="http://schemas.microsoft.com/office/drawing/2014/main" xmlns="" id="{19D79483-48D7-4328-9F4C-06A0AC7CFFDE}"/>
              </a:ext>
            </a:extLst>
          </p:cNvPr>
          <p:cNvSpPr>
            <a:spLocks noGrp="1" noRot="1" noChangeAspect="1" noChangeArrowheads="1" noTextEdit="1"/>
          </p:cNvSpPr>
          <p:nvPr>
            <p:ph type="sldImg"/>
          </p:nvPr>
        </p:nvSpPr>
        <p:spPr>
          <a:ln/>
        </p:spPr>
      </p:sp>
      <p:sp>
        <p:nvSpPr>
          <p:cNvPr id="129028" name="Rectangle 3">
            <a:extLst>
              <a:ext uri="{FF2B5EF4-FFF2-40B4-BE49-F238E27FC236}">
                <a16:creationId xmlns:a16="http://schemas.microsoft.com/office/drawing/2014/main" xmlns="" id="{664CFAF3-C90B-43E5-98CD-ADF64971A7C1}"/>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195004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عنوان اسلاید">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a-IR"/>
              <a:t>برای ویرایش نسخه اصلی سبک عنوان کلیک کنید</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a-IR"/>
              <a:t>برای ویرایش نسخه اصلی سبک زیرنویس کلیک کنید</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2009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عنوان و زیرنویس">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25757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نقل قول با زیرنویس">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a-IR"/>
              <a:t>برای ویرایش نسخه اصلی سبک عنوان کلیک کنید</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a-IR"/>
              <a:t>ویرایش سبک‌های متن اصلی</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41991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کارت نام">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0407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کارت نام نقل قول">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a-IR"/>
              <a:t>برای ویرایش نسخه اصلی سبک عنوان کلیک کنید</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a-IR"/>
              <a:t>ویرایش سبک‌های متن اصلی</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301225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صحیح یا اشتبا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a-IR"/>
              <a:t>برای ویرایش نسخه اصلی سبک عنوان کلیک کنید</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a-IR"/>
              <a:t>ویرایش سبک‌های متن اصلی</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23245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عنوان و متن عمود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Vertical Text Placeholder 2"/>
          <p:cNvSpPr>
            <a:spLocks noGrp="1"/>
          </p:cNvSpPr>
          <p:nvPr>
            <p:ph type="body" orient="vert" idx="1"/>
          </p:nvPr>
        </p:nvSpPr>
        <p:spPr/>
        <p:txBody>
          <a:bodyPr vert="eaVert"/>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9769275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عنوان عمودی و مت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a-IR"/>
              <a:t>برای ویرایش نسخه اصلی سبک عنوان کلیک کنید</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8292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 محتوی">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a-IR"/>
              <a:t>برای ویرایش نسخه اصلی سبک عنوان کلیک کنید</a:t>
            </a:r>
            <a:endParaRPr lang="en-US" dirty="0"/>
          </a:p>
        </p:txBody>
      </p:sp>
      <p:sp>
        <p:nvSpPr>
          <p:cNvPr id="3" name="Content Placeholder 2"/>
          <p:cNvSpPr>
            <a:spLocks noGrp="1"/>
          </p:cNvSpPr>
          <p:nvPr>
            <p:ph idx="1"/>
          </p:nvPr>
        </p:nvSpPr>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7716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سربرگ بخش">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a-IR"/>
              <a:t>ویرایش سبک‌های متن اصلی</a:t>
            </a:r>
          </a:p>
        </p:txBody>
      </p:sp>
      <p:sp>
        <p:nvSpPr>
          <p:cNvPr id="4" name="Date Placeholder 3"/>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32411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دو محتوا">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a:t>برای ویرایش نسخه اصلی سبک عنوان کلیک کنید</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1093288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یس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a-IR"/>
              <a:t>ویرایش سبک‌های متن اصلی</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28989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تنه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a-IR"/>
              <a:t>برای ویرایش نسخه اصلی سبک عنوان کلیک کنید</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2958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خال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9509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ا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a-IR"/>
              <a:t>برای ویرایش نسخه اصلی سبک عنوان کلیک کنید</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a-IR"/>
              <a:t>ویرایش سبک‌های متن اصلی</a:t>
            </a:r>
          </a:p>
        </p:txBody>
      </p:sp>
      <p:sp>
        <p:nvSpPr>
          <p:cNvPr id="5" name="Date Placeholder 4"/>
          <p:cNvSpPr>
            <a:spLocks noGrp="1"/>
          </p:cNvSpPr>
          <p:nvPr>
            <p:ph type="dt" sz="half" idx="10"/>
          </p:nvPr>
        </p:nvSpPr>
        <p:spPr/>
        <p:txBody>
          <a:bodyPr/>
          <a:lstStyle/>
          <a:p>
            <a:fld id="{42A54C80-263E-416B-A8E0-580EDEADCBDC}" type="datetimeFigureOut">
              <a:rPr lang="en-US" dirty="0"/>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25930959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تصویر با عنوان">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a-IR"/>
              <a:t>برای ویرایش نسخه اصلی سبک عنوان کلیک کنید</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a-IR"/>
              <a:t>برای افزودن تصویر نماد را کلیک کنید</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a-IR"/>
              <a:t>ویرایش سبک‌های متن اصلی</a:t>
            </a:r>
          </a:p>
        </p:txBody>
      </p:sp>
      <p:sp>
        <p:nvSpPr>
          <p:cNvPr id="5" name="Date Placeholder 4"/>
          <p:cNvSpPr>
            <a:spLocks noGrp="1"/>
          </p:cNvSpPr>
          <p:nvPr>
            <p:ph type="dt" sz="half" idx="10"/>
          </p:nvPr>
        </p:nvSpPr>
        <p:spPr/>
        <p:txBody>
          <a:bodyPr/>
          <a:lstStyle/>
          <a:p>
            <a:fld id="{B61BEF0D-F0BB-DE4B-95CE-6DB70DBA9567}" type="datetimeFigureOut">
              <a:rPr lang="en-US" dirty="0"/>
              <a:pPr/>
              <a:t>4/14/2020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00470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a-IR"/>
              <a:t>برای ویرایش نسخه اصلی سبک عنوان کلیک کنید</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a-IR"/>
              <a:t>ویرایش سبک‌های متن اصلی</a:t>
            </a:r>
          </a:p>
          <a:p>
            <a:pPr lvl="1"/>
            <a:r>
              <a:rPr lang="fa-IR"/>
              <a:t>سطح دوم</a:t>
            </a:r>
          </a:p>
          <a:p>
            <a:pPr lvl="2"/>
            <a:r>
              <a:rPr lang="fa-IR"/>
              <a:t>سطح سوم</a:t>
            </a:r>
          </a:p>
          <a:p>
            <a:pPr lvl="3"/>
            <a:r>
              <a:rPr lang="fa-IR"/>
              <a:t>سطح چهارم</a:t>
            </a:r>
          </a:p>
          <a:p>
            <a:pPr lvl="4"/>
            <a:r>
              <a:rPr lang="fa-IR"/>
              <a:t>سطح پنجم</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4/14/2020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55629871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کادر متن 2">
            <a:extLst>
              <a:ext uri="{FF2B5EF4-FFF2-40B4-BE49-F238E27FC236}">
                <a16:creationId xmlns:a16="http://schemas.microsoft.com/office/drawing/2014/main" xmlns="" id="{81E37DAB-D803-8446-82E6-D0E9686C85C1}"/>
              </a:ext>
            </a:extLst>
          </p:cNvPr>
          <p:cNvSpPr txBox="1"/>
          <p:nvPr/>
        </p:nvSpPr>
        <p:spPr>
          <a:xfrm>
            <a:off x="2208351" y="2907640"/>
            <a:ext cx="4727298" cy="1070037"/>
          </a:xfrm>
          <a:prstGeom prst="rect">
            <a:avLst/>
          </a:prstGeom>
          <a:noFill/>
        </p:spPr>
        <p:txBody>
          <a:bodyPr wrap="square">
            <a:spAutoFit/>
          </a:bodyPr>
          <a:lstStyle/>
          <a:p>
            <a:pPr marL="0" marR="0" indent="0" algn="ctr">
              <a:lnSpc>
                <a:spcPct val="115000"/>
              </a:lnSpc>
              <a:spcBef>
                <a:spcPts val="0"/>
              </a:spcBef>
              <a:spcAft>
                <a:spcPts val="1000"/>
              </a:spcAft>
            </a:pPr>
            <a:r>
              <a:rPr lang="fa-IR" sz="2400" b="0" i="0" u="none" strike="noStrike" dirty="0">
                <a:solidFill>
                  <a:srgbClr val="000000"/>
                </a:solidFill>
                <a:effectLst/>
                <a:latin typeface="Arial" panose="020B0604020202020204" pitchFamily="34" charset="0"/>
                <a:cs typeface="B Zar" panose="00000400000000000000" pitchFamily="2" charset="-78"/>
              </a:rPr>
              <a:t>روانشناسی یادگیری </a:t>
            </a:r>
            <a:endParaRPr lang="fa-IR" dirty="0">
              <a:effectLst/>
              <a:cs typeface="B Zar" panose="00000400000000000000" pitchFamily="2" charset="-78"/>
            </a:endParaRPr>
          </a:p>
          <a:p>
            <a:pPr marL="0" marR="0" indent="0" algn="ctr">
              <a:lnSpc>
                <a:spcPct val="115000"/>
              </a:lnSpc>
              <a:spcBef>
                <a:spcPts val="0"/>
              </a:spcBef>
              <a:spcAft>
                <a:spcPts val="1000"/>
              </a:spcAft>
            </a:pPr>
            <a:r>
              <a:rPr lang="fa-IR" sz="2400" b="0" i="0" u="none" strike="noStrike" dirty="0">
                <a:solidFill>
                  <a:srgbClr val="000000"/>
                </a:solidFill>
                <a:effectLst/>
                <a:latin typeface="Arial" panose="020B0604020202020204" pitchFamily="34" charset="0"/>
                <a:cs typeface="B Zar" panose="00000400000000000000" pitchFamily="2" charset="-78"/>
              </a:rPr>
              <a:t>تنظیم </a:t>
            </a:r>
            <a:r>
              <a:rPr lang="fa-IR" sz="2400" b="0" i="0" u="none" strike="noStrike" dirty="0" err="1">
                <a:solidFill>
                  <a:srgbClr val="000000"/>
                </a:solidFill>
                <a:effectLst/>
                <a:latin typeface="Arial" panose="020B0604020202020204" pitchFamily="34" charset="0"/>
                <a:cs typeface="B Zar" panose="00000400000000000000" pitchFamily="2" charset="-78"/>
              </a:rPr>
              <a:t>وگرد</a:t>
            </a:r>
            <a:r>
              <a:rPr lang="fa-IR" sz="2400" b="0" i="0" u="none" strike="noStrike" dirty="0">
                <a:solidFill>
                  <a:srgbClr val="000000"/>
                </a:solidFill>
                <a:effectLst/>
                <a:latin typeface="Arial" panose="020B0604020202020204" pitchFamily="34" charset="0"/>
                <a:cs typeface="B Zar" panose="00000400000000000000" pitchFamily="2" charset="-78"/>
              </a:rPr>
              <a:t> آوری :</a:t>
            </a:r>
            <a:r>
              <a:rPr lang="fa-IR" sz="2400" b="0" i="0" u="none" strike="noStrike" dirty="0" err="1">
                <a:solidFill>
                  <a:srgbClr val="000000"/>
                </a:solidFill>
                <a:effectLst/>
                <a:latin typeface="Arial" panose="020B0604020202020204" pitchFamily="34" charset="0"/>
                <a:cs typeface="B Zar" panose="00000400000000000000" pitchFamily="2" charset="-78"/>
              </a:rPr>
              <a:t>سحردوستعلیزاده</a:t>
            </a:r>
            <a:endParaRPr lang="fa-IR" dirty="0">
              <a:effectLst/>
              <a:cs typeface="B Zar" panose="00000400000000000000" pitchFamily="2" charset="-78"/>
            </a:endParaRPr>
          </a:p>
        </p:txBody>
      </p:sp>
    </p:spTree>
    <p:extLst>
      <p:ext uri="{BB962C8B-B14F-4D97-AF65-F5344CB8AC3E}">
        <p14:creationId xmlns:p14="http://schemas.microsoft.com/office/powerpoint/2010/main" val="1062364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2">
            <a:extLst>
              <a:ext uri="{FF2B5EF4-FFF2-40B4-BE49-F238E27FC236}">
                <a16:creationId xmlns:a16="http://schemas.microsoft.com/office/drawing/2014/main" xmlns="" id="{AC337EB7-3D81-40AA-B26B-6BF802FAB944}"/>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28003" name="Text Box 3">
            <a:extLst>
              <a:ext uri="{FF2B5EF4-FFF2-40B4-BE49-F238E27FC236}">
                <a16:creationId xmlns:a16="http://schemas.microsoft.com/office/drawing/2014/main" xmlns="" id="{394B485C-5B6E-4417-8962-F1F5B02B291F}"/>
              </a:ext>
            </a:extLst>
          </p:cNvPr>
          <p:cNvSpPr txBox="1">
            <a:spLocks noChangeArrowheads="1"/>
          </p:cNvSpPr>
          <p:nvPr/>
        </p:nvSpPr>
        <p:spPr bwMode="auto">
          <a:xfrm>
            <a:off x="228600" y="2895600"/>
            <a:ext cx="64770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r>
              <a:rPr lang="ar-SA" altLang="en-US"/>
              <a:t>به همين‏سان، پس از چند بار تكرار و تقويت مى‏كوشيم پاسخى را كه تا اندازه‏اى به پاسخ نهايى نزديك است بيابيم و آنقدر به اين كار ادامه مى‏دهيم تا پاسخ اصلى و مطلوب ما دريافت شود. </a:t>
            </a:r>
            <a:endParaRPr lang="en-US" altLang="en-US"/>
          </a:p>
        </p:txBody>
      </p:sp>
      <p:sp>
        <p:nvSpPr>
          <p:cNvPr id="128004" name="Text Box 4">
            <a:extLst>
              <a:ext uri="{FF2B5EF4-FFF2-40B4-BE49-F238E27FC236}">
                <a16:creationId xmlns:a16="http://schemas.microsoft.com/office/drawing/2014/main" xmlns="" id="{27B6B5E0-ED2F-415A-A6A3-A1AE5216B51F}"/>
              </a:ext>
            </a:extLst>
          </p:cNvPr>
          <p:cNvSpPr txBox="1">
            <a:spLocks noChangeArrowheads="1"/>
          </p:cNvSpPr>
          <p:nvPr/>
        </p:nvSpPr>
        <p:spPr bwMode="auto">
          <a:xfrm>
            <a:off x="5791200" y="2125663"/>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spcBef>
                <a:spcPct val="50000"/>
              </a:spcBef>
            </a:pPr>
            <a:endParaRPr lang="en-US" altLang="en-US"/>
          </a:p>
        </p:txBody>
      </p:sp>
      <p:sp>
        <p:nvSpPr>
          <p:cNvPr id="271365" name="Text Box 5">
            <a:extLst>
              <a:ext uri="{FF2B5EF4-FFF2-40B4-BE49-F238E27FC236}">
                <a16:creationId xmlns:a16="http://schemas.microsoft.com/office/drawing/2014/main" xmlns="" id="{9DDED657-615C-4855-8649-23E464CBCB86}"/>
              </a:ext>
            </a:extLst>
          </p:cNvPr>
          <p:cNvSpPr txBox="1">
            <a:spLocks noChangeArrowheads="1"/>
          </p:cNvSpPr>
          <p:nvPr/>
        </p:nvSpPr>
        <p:spPr bwMode="auto">
          <a:xfrm>
            <a:off x="5334000" y="21256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defRPr/>
            </a:pPr>
            <a:r>
              <a:rPr lang="ar-SA">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rPr>
              <a:t>تقريبهاى تدريجى</a:t>
            </a:r>
            <a:endParaRPr lang="en-US">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a:extLst>
              <a:ext uri="{FF2B5EF4-FFF2-40B4-BE49-F238E27FC236}">
                <a16:creationId xmlns:a16="http://schemas.microsoft.com/office/drawing/2014/main" xmlns="" id="{BEF9D0B2-BA43-4E78-BCE4-1E974080DE4B}"/>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30051" name="Text Box 3">
            <a:extLst>
              <a:ext uri="{FF2B5EF4-FFF2-40B4-BE49-F238E27FC236}">
                <a16:creationId xmlns:a16="http://schemas.microsoft.com/office/drawing/2014/main" xmlns="" id="{22D91EDF-92B0-4774-B3A1-3EAF08668B67}"/>
              </a:ext>
            </a:extLst>
          </p:cNvPr>
          <p:cNvSpPr txBox="1">
            <a:spLocks noChangeArrowheads="1"/>
          </p:cNvSpPr>
          <p:nvPr/>
        </p:nvSpPr>
        <p:spPr bwMode="auto">
          <a:xfrm>
            <a:off x="228600" y="2590800"/>
            <a:ext cx="7543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r>
              <a:rPr lang="ar-SA" altLang="en-US"/>
              <a:t>منظور از شكل دادن تغيير وضع موجود و رسيدن به رفتار مطلوب است كه به يارى تقريبهاى متوالى يا تدريجى صورت مى‏گيرد. براى مثال، ترس كودكى را كه از خرگوش مى‏ترسد مى‏توان به‏وسيله شكل دادن از بين برد. به‏اين‏ترتيب كه وقتى آزمايشگر خرگوش را از دور به كودك نشان مى‏دهد با لحنى مهرآميز مى‏گويد: </a:t>
            </a:r>
            <a:r>
              <a:rPr lang="ar-SA" altLang="en-US">
                <a:solidFill>
                  <a:srgbClr val="660033"/>
                </a:solidFill>
              </a:rPr>
              <a:t>به‏به! خرگوش زيبا خوش آمدى! خوش آمدى!...</a:t>
            </a:r>
            <a:r>
              <a:rPr lang="en-US" altLang="en-US">
                <a:solidFill>
                  <a:srgbClr val="660033"/>
                </a:solidFill>
              </a:rPr>
              <a:t> </a:t>
            </a:r>
          </a:p>
        </p:txBody>
      </p:sp>
      <p:sp>
        <p:nvSpPr>
          <p:cNvPr id="130052" name="Text Box 4">
            <a:extLst>
              <a:ext uri="{FF2B5EF4-FFF2-40B4-BE49-F238E27FC236}">
                <a16:creationId xmlns:a16="http://schemas.microsoft.com/office/drawing/2014/main" xmlns="" id="{29B8FBED-EA9F-4DAA-B4F2-B61F39527B85}"/>
              </a:ext>
            </a:extLst>
          </p:cNvPr>
          <p:cNvSpPr txBox="1">
            <a:spLocks noChangeArrowheads="1"/>
          </p:cNvSpPr>
          <p:nvPr/>
        </p:nvSpPr>
        <p:spPr bwMode="auto">
          <a:xfrm>
            <a:off x="5791200" y="2125663"/>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spcBef>
                <a:spcPct val="50000"/>
              </a:spcBef>
            </a:pPr>
            <a:endParaRPr lang="en-US" altLang="en-US"/>
          </a:p>
        </p:txBody>
      </p:sp>
      <p:sp>
        <p:nvSpPr>
          <p:cNvPr id="294917" name="Text Box 5">
            <a:extLst>
              <a:ext uri="{FF2B5EF4-FFF2-40B4-BE49-F238E27FC236}">
                <a16:creationId xmlns:a16="http://schemas.microsoft.com/office/drawing/2014/main" xmlns="" id="{D530B9D6-65AA-452C-A753-425DB68D418E}"/>
              </a:ext>
            </a:extLst>
          </p:cNvPr>
          <p:cNvSpPr txBox="1">
            <a:spLocks noChangeArrowheads="1"/>
          </p:cNvSpPr>
          <p:nvPr/>
        </p:nvSpPr>
        <p:spPr bwMode="auto">
          <a:xfrm>
            <a:off x="5334000" y="21256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defRPr/>
            </a:pPr>
            <a:r>
              <a:rPr lang="fa-IR">
                <a:solidFill>
                  <a:srgbClr val="660033"/>
                </a:solidFill>
                <a:cs typeface="Zar" panose="00000400000000000000" pitchFamily="2" charset="-78"/>
              </a:rPr>
              <a:t>شكل دادن</a:t>
            </a:r>
            <a:r>
              <a:rPr lang="fa-IR">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rPr>
              <a:t> </a:t>
            </a:r>
            <a:endParaRPr lang="en-US">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a:extLst>
              <a:ext uri="{FF2B5EF4-FFF2-40B4-BE49-F238E27FC236}">
                <a16:creationId xmlns:a16="http://schemas.microsoft.com/office/drawing/2014/main" xmlns="" id="{A7684444-2D0E-46FE-9D6B-6E93AEAF3148}"/>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32099" name="Text Box 3">
            <a:extLst>
              <a:ext uri="{FF2B5EF4-FFF2-40B4-BE49-F238E27FC236}">
                <a16:creationId xmlns:a16="http://schemas.microsoft.com/office/drawing/2014/main" xmlns="" id="{EEFBC9E9-5F18-40E9-A3CD-1A8C6D9435A8}"/>
              </a:ext>
            </a:extLst>
          </p:cNvPr>
          <p:cNvSpPr txBox="1">
            <a:spLocks noChangeArrowheads="1"/>
          </p:cNvSpPr>
          <p:nvPr/>
        </p:nvSpPr>
        <p:spPr bwMode="auto">
          <a:xfrm>
            <a:off x="762000" y="3429000"/>
            <a:ext cx="6781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r>
              <a:rPr lang="ar-SA" altLang="en-US"/>
              <a:t>يكى ديگر از راههاى تغيير و ايجاد رفتار مطلوب در شرطى شدن عامل زنجيره كردن است و آن عبارت از مربوط ساختن دو يا چند محرك و پاسخ به يكديگر است تا نتيجه رفتار دلخواه حاصل شود. </a:t>
            </a:r>
            <a:endParaRPr lang="en-US" altLang="en-US"/>
          </a:p>
        </p:txBody>
      </p:sp>
      <p:sp>
        <p:nvSpPr>
          <p:cNvPr id="132100" name="Text Box 4">
            <a:extLst>
              <a:ext uri="{FF2B5EF4-FFF2-40B4-BE49-F238E27FC236}">
                <a16:creationId xmlns:a16="http://schemas.microsoft.com/office/drawing/2014/main" xmlns="" id="{21AAC909-823F-4C28-A537-511FC0E85202}"/>
              </a:ext>
            </a:extLst>
          </p:cNvPr>
          <p:cNvSpPr txBox="1">
            <a:spLocks noChangeArrowheads="1"/>
          </p:cNvSpPr>
          <p:nvPr/>
        </p:nvSpPr>
        <p:spPr bwMode="auto">
          <a:xfrm>
            <a:off x="5791200" y="2125663"/>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spcBef>
                <a:spcPct val="50000"/>
              </a:spcBef>
            </a:pPr>
            <a:endParaRPr lang="en-US" altLang="en-US"/>
          </a:p>
        </p:txBody>
      </p:sp>
      <p:sp>
        <p:nvSpPr>
          <p:cNvPr id="296965" name="Text Box 5">
            <a:extLst>
              <a:ext uri="{FF2B5EF4-FFF2-40B4-BE49-F238E27FC236}">
                <a16:creationId xmlns:a16="http://schemas.microsoft.com/office/drawing/2014/main" xmlns="" id="{E526157B-9DD2-41DD-9326-9B376EB7EC97}"/>
              </a:ext>
            </a:extLst>
          </p:cNvPr>
          <p:cNvSpPr txBox="1">
            <a:spLocks noChangeArrowheads="1"/>
          </p:cNvSpPr>
          <p:nvPr/>
        </p:nvSpPr>
        <p:spPr bwMode="auto">
          <a:xfrm>
            <a:off x="5334000" y="21256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defRPr/>
            </a:pPr>
            <a:r>
              <a:rPr lang="fa-IR">
                <a:solidFill>
                  <a:srgbClr val="FF0066"/>
                </a:solidFill>
                <a:cs typeface="Zar" panose="00000400000000000000" pitchFamily="2" charset="-78"/>
              </a:rPr>
              <a:t>زنجيره كردن</a:t>
            </a:r>
            <a:r>
              <a:rPr lang="fa-IR">
                <a:solidFill>
                  <a:srgbClr val="660033"/>
                </a:solidFill>
                <a:cs typeface="Zar" panose="00000400000000000000" pitchFamily="2" charset="-78"/>
              </a:rPr>
              <a:t> </a:t>
            </a:r>
            <a:r>
              <a:rPr lang="fa-IR">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rPr>
              <a:t> </a:t>
            </a:r>
            <a:endParaRPr lang="en-US">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a:extLst>
              <a:ext uri="{FF2B5EF4-FFF2-40B4-BE49-F238E27FC236}">
                <a16:creationId xmlns:a16="http://schemas.microsoft.com/office/drawing/2014/main" xmlns="" id="{3AC8724F-FEF7-4178-BC90-8CF65635C83E}"/>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34147" name="Text Box 3">
            <a:extLst>
              <a:ext uri="{FF2B5EF4-FFF2-40B4-BE49-F238E27FC236}">
                <a16:creationId xmlns:a16="http://schemas.microsoft.com/office/drawing/2014/main" xmlns="" id="{5EA50E7B-8F12-42A3-A13E-94238EC5C8F5}"/>
              </a:ext>
            </a:extLst>
          </p:cNvPr>
          <p:cNvSpPr txBox="1">
            <a:spLocks noChangeArrowheads="1"/>
          </p:cNvSpPr>
          <p:nvPr/>
        </p:nvSpPr>
        <p:spPr bwMode="auto">
          <a:xfrm>
            <a:off x="457200" y="3048000"/>
            <a:ext cx="6781800" cy="28305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r>
              <a:rPr lang="en-US" altLang="en-US"/>
              <a:t> </a:t>
            </a:r>
            <a:r>
              <a:rPr lang="ar-SA" altLang="en-US">
                <a:solidFill>
                  <a:srgbClr val="2693D0"/>
                </a:solidFill>
              </a:rPr>
              <a:t>در شرطى شدن عامل اصل پريماك بيانگر اين معناست كه هر پاسخ يا رفتارى كه داراى فراوانى‏</a:t>
            </a:r>
            <a:r>
              <a:rPr lang="en-US" altLang="en-US">
                <a:solidFill>
                  <a:srgbClr val="2693D0"/>
                </a:solidFill>
              </a:rPr>
              <a:t> </a:t>
            </a:r>
            <a:r>
              <a:rPr lang="ar-SA" altLang="en-US">
                <a:solidFill>
                  <a:srgbClr val="2693D0"/>
                </a:solidFill>
              </a:rPr>
              <a:t>بالا يا بسامد باشد مى‏تواند به‏عنوان عامل تقويتى براى رفتارى به كار رود كه داراى احتمال وقوع يا فراوانى كمترى است. </a:t>
            </a:r>
          </a:p>
          <a:p>
            <a:pPr algn="just" rtl="1" eaLnBrk="1" hangingPunct="1">
              <a:lnSpc>
                <a:spcPct val="150000"/>
              </a:lnSpc>
            </a:pPr>
            <a:r>
              <a:rPr lang="ar-SA" altLang="en-US">
                <a:solidFill>
                  <a:srgbClr val="8837FF"/>
                </a:solidFill>
              </a:rPr>
              <a:t>اين اصل را قانون مادر بزرگ نيز ناميده‏اند</a:t>
            </a:r>
            <a:r>
              <a:rPr lang="ar-SA" altLang="en-US">
                <a:solidFill>
                  <a:srgbClr val="FF0066"/>
                </a:solidFill>
              </a:rPr>
              <a:t> </a:t>
            </a:r>
            <a:endParaRPr lang="en-US" altLang="en-US">
              <a:solidFill>
                <a:srgbClr val="FF0066"/>
              </a:solidFill>
            </a:endParaRPr>
          </a:p>
        </p:txBody>
      </p:sp>
      <p:sp>
        <p:nvSpPr>
          <p:cNvPr id="134148" name="Text Box 4">
            <a:extLst>
              <a:ext uri="{FF2B5EF4-FFF2-40B4-BE49-F238E27FC236}">
                <a16:creationId xmlns:a16="http://schemas.microsoft.com/office/drawing/2014/main" xmlns="" id="{43123905-DA68-4A45-9EE3-BE3D36EBA84C}"/>
              </a:ext>
            </a:extLst>
          </p:cNvPr>
          <p:cNvSpPr txBox="1">
            <a:spLocks noChangeArrowheads="1"/>
          </p:cNvSpPr>
          <p:nvPr/>
        </p:nvSpPr>
        <p:spPr bwMode="auto">
          <a:xfrm>
            <a:off x="5791200" y="2125663"/>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spcBef>
                <a:spcPct val="50000"/>
              </a:spcBef>
            </a:pPr>
            <a:endParaRPr lang="en-US" altLang="en-US"/>
          </a:p>
        </p:txBody>
      </p:sp>
      <p:sp>
        <p:nvSpPr>
          <p:cNvPr id="299013" name="Text Box 5">
            <a:extLst>
              <a:ext uri="{FF2B5EF4-FFF2-40B4-BE49-F238E27FC236}">
                <a16:creationId xmlns:a16="http://schemas.microsoft.com/office/drawing/2014/main" xmlns="" id="{2E5D4469-D3BB-4E64-A4C7-1C22A25E35E4}"/>
              </a:ext>
            </a:extLst>
          </p:cNvPr>
          <p:cNvSpPr txBox="1">
            <a:spLocks noChangeArrowheads="1"/>
          </p:cNvSpPr>
          <p:nvPr/>
        </p:nvSpPr>
        <p:spPr bwMode="auto">
          <a:xfrm>
            <a:off x="5334000" y="2125663"/>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defRPr/>
            </a:pPr>
            <a:r>
              <a:rPr lang="fa-IR">
                <a:solidFill>
                  <a:srgbClr val="FF00FF"/>
                </a:solidFill>
                <a:cs typeface="Zar" panose="00000400000000000000" pitchFamily="2" charset="-78"/>
              </a:rPr>
              <a:t>اصل پريماك</a:t>
            </a:r>
            <a:r>
              <a:rPr lang="fa-IR">
                <a:solidFill>
                  <a:srgbClr val="660033"/>
                </a:solidFill>
                <a:cs typeface="Zar" panose="00000400000000000000" pitchFamily="2" charset="-78"/>
              </a:rPr>
              <a:t> </a:t>
            </a:r>
            <a:r>
              <a:rPr lang="fa-IR">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rPr>
              <a:t> </a:t>
            </a:r>
            <a:endParaRPr lang="en-US">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a:extLst>
              <a:ext uri="{FF2B5EF4-FFF2-40B4-BE49-F238E27FC236}">
                <a16:creationId xmlns:a16="http://schemas.microsoft.com/office/drawing/2014/main" xmlns="" id="{B53ACB71-7450-4F3C-BFBF-4536A2B8540A}"/>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36195" name="Text Box 3">
            <a:extLst>
              <a:ext uri="{FF2B5EF4-FFF2-40B4-BE49-F238E27FC236}">
                <a16:creationId xmlns:a16="http://schemas.microsoft.com/office/drawing/2014/main" xmlns="" id="{0938E4C6-5568-4A31-ABB0-7681E187A283}"/>
              </a:ext>
            </a:extLst>
          </p:cNvPr>
          <p:cNvSpPr txBox="1">
            <a:spLocks noChangeArrowheads="1"/>
          </p:cNvSpPr>
          <p:nvPr/>
        </p:nvSpPr>
        <p:spPr bwMode="auto">
          <a:xfrm>
            <a:off x="3657600" y="1973263"/>
            <a:ext cx="4191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ar-SA" altLang="en-US"/>
              <a:t>كاربرد آموزشى شرطى شدن عامل</a:t>
            </a:r>
            <a:r>
              <a:rPr lang="en-US" altLang="en-US"/>
              <a:t> </a:t>
            </a:r>
          </a:p>
        </p:txBody>
      </p:sp>
      <p:sp>
        <p:nvSpPr>
          <p:cNvPr id="136196" name="Text Box 4">
            <a:extLst>
              <a:ext uri="{FF2B5EF4-FFF2-40B4-BE49-F238E27FC236}">
                <a16:creationId xmlns:a16="http://schemas.microsoft.com/office/drawing/2014/main" xmlns="" id="{ACC038B4-5BD8-4034-B914-834D3F08D82A}"/>
              </a:ext>
            </a:extLst>
          </p:cNvPr>
          <p:cNvSpPr txBox="1">
            <a:spLocks noChangeArrowheads="1"/>
          </p:cNvSpPr>
          <p:nvPr/>
        </p:nvSpPr>
        <p:spPr bwMode="auto">
          <a:xfrm>
            <a:off x="533400" y="3276600"/>
            <a:ext cx="6705600" cy="1187450"/>
          </a:xfrm>
          <a:prstGeom prst="rect">
            <a:avLst/>
          </a:prstGeom>
          <a:solidFill>
            <a:srgbClr val="FF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t>به عقيده اسكينر </a:t>
            </a:r>
            <a:r>
              <a:rPr lang="ar-SA" altLang="en-US">
                <a:solidFill>
                  <a:srgbClr val="CC0000"/>
                </a:solidFill>
              </a:rPr>
              <a:t>مؤثرترين</a:t>
            </a:r>
            <a:r>
              <a:rPr lang="ar-SA" altLang="en-US"/>
              <a:t> راه در مورد كنترل يادگيرى انسان كاربرد </a:t>
            </a:r>
            <a:r>
              <a:rPr lang="ar-SA" altLang="en-US">
                <a:solidFill>
                  <a:srgbClr val="CC0000"/>
                </a:solidFill>
              </a:rPr>
              <a:t>وسيله‏ها يا ابزارهاى آموزشى</a:t>
            </a:r>
            <a:r>
              <a:rPr lang="ar-SA" altLang="en-US"/>
              <a:t> است</a:t>
            </a:r>
            <a:r>
              <a:rPr lang="en-US" altLang="en-US"/>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2">
            <a:extLst>
              <a:ext uri="{FF2B5EF4-FFF2-40B4-BE49-F238E27FC236}">
                <a16:creationId xmlns:a16="http://schemas.microsoft.com/office/drawing/2014/main" xmlns="" id="{B406B621-04ED-43C7-9840-34EE0DBB5F5D}"/>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38243" name="Text Box 3">
            <a:extLst>
              <a:ext uri="{FF2B5EF4-FFF2-40B4-BE49-F238E27FC236}">
                <a16:creationId xmlns:a16="http://schemas.microsoft.com/office/drawing/2014/main" xmlns="" id="{0A0845C4-C47F-4026-8D61-86D3060F160B}"/>
              </a:ext>
            </a:extLst>
          </p:cNvPr>
          <p:cNvSpPr txBox="1">
            <a:spLocks noChangeArrowheads="1"/>
          </p:cNvSpPr>
          <p:nvPr/>
        </p:nvSpPr>
        <p:spPr bwMode="auto">
          <a:xfrm>
            <a:off x="3657600" y="1973263"/>
            <a:ext cx="4191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fa-IR" altLang="en-US"/>
              <a:t>آموزش برنامه اي </a:t>
            </a:r>
            <a:endParaRPr lang="en-US" altLang="en-US"/>
          </a:p>
        </p:txBody>
      </p:sp>
      <p:sp>
        <p:nvSpPr>
          <p:cNvPr id="138244" name="Text Box 4">
            <a:extLst>
              <a:ext uri="{FF2B5EF4-FFF2-40B4-BE49-F238E27FC236}">
                <a16:creationId xmlns:a16="http://schemas.microsoft.com/office/drawing/2014/main" xmlns="" id="{5EE7D53F-002F-4FBC-8C53-667EA8BC9BB9}"/>
              </a:ext>
            </a:extLst>
          </p:cNvPr>
          <p:cNvSpPr txBox="1">
            <a:spLocks noChangeArrowheads="1"/>
          </p:cNvSpPr>
          <p:nvPr/>
        </p:nvSpPr>
        <p:spPr bwMode="auto">
          <a:xfrm>
            <a:off x="533400" y="3276600"/>
            <a:ext cx="6705600" cy="2840038"/>
          </a:xfrm>
          <a:prstGeom prst="rect">
            <a:avLst/>
          </a:prstGeom>
          <a:solidFill>
            <a:srgbClr val="660033"/>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r>
              <a:rPr lang="en-US" altLang="en-US"/>
              <a:t> </a:t>
            </a:r>
            <a:r>
              <a:rPr lang="ar-SA" altLang="en-US"/>
              <a:t>آموزش برنامه‏اى عبارت از نوع خاصى از يادگيرى است كه در آن موضوع آموختن را قبلاً به‏</a:t>
            </a:r>
            <a:r>
              <a:rPr lang="en-US" altLang="en-US"/>
              <a:t> </a:t>
            </a:r>
            <a:r>
              <a:rPr lang="ar-SA" altLang="en-US"/>
              <a:t>اجزاى كوچكتر تقسيم مى‏كنند و آنها را با روش منطقى و گام به گام در قالبهاى بزرگترى تنظيم مى‏كنند، به‏طورى كه آموختن مطلب براى معلم و شاگرد و هر دو آسان باشد. </a:t>
            </a:r>
            <a:endParaRPr lang="en-US"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a:extLst>
              <a:ext uri="{FF2B5EF4-FFF2-40B4-BE49-F238E27FC236}">
                <a16:creationId xmlns:a16="http://schemas.microsoft.com/office/drawing/2014/main" xmlns="" id="{747F812C-859B-42E6-9EFD-87D004B7A445}"/>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303107" name="Text Box 3">
            <a:extLst>
              <a:ext uri="{FF2B5EF4-FFF2-40B4-BE49-F238E27FC236}">
                <a16:creationId xmlns:a16="http://schemas.microsoft.com/office/drawing/2014/main" xmlns="" id="{7AB9F85F-927A-4C34-9741-2949908C1432}"/>
              </a:ext>
            </a:extLst>
          </p:cNvPr>
          <p:cNvSpPr txBox="1">
            <a:spLocks noChangeArrowheads="1"/>
          </p:cNvSpPr>
          <p:nvPr/>
        </p:nvSpPr>
        <p:spPr bwMode="auto">
          <a:xfrm>
            <a:off x="3657600" y="1973263"/>
            <a:ext cx="4191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1" eaLnBrk="1" hangingPunct="1">
              <a:lnSpc>
                <a:spcPct val="150000"/>
              </a:lnSpc>
              <a:spcBef>
                <a:spcPct val="50000"/>
              </a:spcBef>
              <a:defRPr/>
            </a:pPr>
            <a:r>
              <a:rPr lang="fa-IR">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rPr>
              <a:t>آموزش برنامه اي</a:t>
            </a:r>
            <a:r>
              <a:rPr lang="fa-IR">
                <a:cs typeface="Zar" panose="00000400000000000000" pitchFamily="2" charset="-78"/>
              </a:rPr>
              <a:t> </a:t>
            </a:r>
            <a:endParaRPr lang="en-US">
              <a:cs typeface="Zar" panose="00000400000000000000" pitchFamily="2" charset="-78"/>
            </a:endParaRPr>
          </a:p>
        </p:txBody>
      </p:sp>
      <p:sp>
        <p:nvSpPr>
          <p:cNvPr id="140292" name="Text Box 4">
            <a:extLst>
              <a:ext uri="{FF2B5EF4-FFF2-40B4-BE49-F238E27FC236}">
                <a16:creationId xmlns:a16="http://schemas.microsoft.com/office/drawing/2014/main" xmlns="" id="{4A3B5198-670A-420F-B332-A86C61B8E0DF}"/>
              </a:ext>
            </a:extLst>
          </p:cNvPr>
          <p:cNvSpPr txBox="1">
            <a:spLocks noChangeArrowheads="1"/>
          </p:cNvSpPr>
          <p:nvPr/>
        </p:nvSpPr>
        <p:spPr bwMode="auto">
          <a:xfrm>
            <a:off x="457200" y="2667000"/>
            <a:ext cx="6705600" cy="3935413"/>
          </a:xfrm>
          <a:prstGeom prst="rect">
            <a:avLst/>
          </a:prstGeom>
          <a:solidFill>
            <a:srgbClr val="8837FF"/>
          </a:solidFill>
          <a:ln w="952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r>
              <a:rPr lang="en-US" altLang="en-US"/>
              <a:t>  </a:t>
            </a:r>
            <a:r>
              <a:rPr lang="ar-SA" altLang="en-US"/>
              <a:t>اسكينر نقصهايى را كه در اجراى برنامه‏هاى آموزشى وجود دارند بدين‏ترتيب گوشزد مى‏كند</a:t>
            </a:r>
            <a:r>
              <a:rPr lang="en-US" altLang="en-US"/>
              <a:t>:</a:t>
            </a:r>
            <a:endParaRPr lang="ar-SA" altLang="en-US"/>
          </a:p>
          <a:p>
            <a:pPr algn="just" rtl="1" eaLnBrk="1" hangingPunct="1">
              <a:lnSpc>
                <a:spcPct val="150000"/>
              </a:lnSpc>
            </a:pPr>
            <a:r>
              <a:rPr lang="fa-IR" altLang="en-US"/>
              <a:t>1. </a:t>
            </a:r>
            <a:r>
              <a:rPr lang="ar-SA" altLang="en-US"/>
              <a:t>انگيزه‏هاى گريز و بيزارى حاكم بر رفتار است</a:t>
            </a:r>
            <a:r>
              <a:rPr lang="en-US" altLang="en-US"/>
              <a:t>.</a:t>
            </a:r>
          </a:p>
          <a:p>
            <a:pPr algn="just" rtl="1" eaLnBrk="1" hangingPunct="1">
              <a:lnSpc>
                <a:spcPct val="150000"/>
              </a:lnSpc>
            </a:pPr>
            <a:r>
              <a:rPr lang="fa-IR" altLang="en-US"/>
              <a:t>2. </a:t>
            </a:r>
            <a:r>
              <a:rPr lang="ar-SA" altLang="en-US"/>
              <a:t>ميان رفتار و تقويت فاصله زمانى وجود دارد</a:t>
            </a:r>
            <a:r>
              <a:rPr lang="en-US" altLang="en-US"/>
              <a:t>.</a:t>
            </a:r>
            <a:endParaRPr lang="ar-SA" altLang="en-US"/>
          </a:p>
          <a:p>
            <a:pPr algn="just" rtl="1" eaLnBrk="1" hangingPunct="1">
              <a:lnSpc>
                <a:spcPct val="150000"/>
              </a:lnSpc>
            </a:pPr>
            <a:r>
              <a:rPr lang="fa-IR" altLang="en-US"/>
              <a:t>3. </a:t>
            </a:r>
            <a:r>
              <a:rPr lang="ar-SA" altLang="en-US"/>
              <a:t>نبودن برنامه‏هاى تقويتى مؤثر براى دست يافتن به رفتار مطلوب</a:t>
            </a:r>
            <a:r>
              <a:rPr lang="en-US" altLang="en-US"/>
              <a:t>.</a:t>
            </a:r>
            <a:endParaRPr lang="ar-SA" altLang="en-US"/>
          </a:p>
          <a:p>
            <a:pPr algn="just" rtl="1" eaLnBrk="1" hangingPunct="1">
              <a:lnSpc>
                <a:spcPct val="150000"/>
              </a:lnSpc>
            </a:pPr>
            <a:r>
              <a:rPr lang="fa-IR" altLang="en-US"/>
              <a:t>4. </a:t>
            </a:r>
            <a:r>
              <a:rPr lang="ar-SA" altLang="en-US"/>
              <a:t>تقويت رفتار مطلوب كمتر از ميزان لازم انجام مى‏شود</a:t>
            </a:r>
            <a:r>
              <a:rPr lang="en-US" altLang="en-US"/>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a:extLst>
              <a:ext uri="{FF2B5EF4-FFF2-40B4-BE49-F238E27FC236}">
                <a16:creationId xmlns:a16="http://schemas.microsoft.com/office/drawing/2014/main" xmlns="" id="{E39218CF-EFD9-4047-AE96-A5B4982B61C2}"/>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305155" name="Text Box 3">
            <a:extLst>
              <a:ext uri="{FF2B5EF4-FFF2-40B4-BE49-F238E27FC236}">
                <a16:creationId xmlns:a16="http://schemas.microsoft.com/office/drawing/2014/main" xmlns="" id="{7774F6EA-CD65-4F4E-AD87-DBCA63F82915}"/>
              </a:ext>
            </a:extLst>
          </p:cNvPr>
          <p:cNvSpPr txBox="1">
            <a:spLocks noChangeArrowheads="1"/>
          </p:cNvSpPr>
          <p:nvPr/>
        </p:nvSpPr>
        <p:spPr bwMode="auto">
          <a:xfrm>
            <a:off x="3886200" y="1676400"/>
            <a:ext cx="41910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rtl="1" eaLnBrk="1" hangingPunct="1">
              <a:lnSpc>
                <a:spcPct val="150000"/>
              </a:lnSpc>
              <a:spcBef>
                <a:spcPct val="50000"/>
              </a:spcBef>
              <a:defRPr/>
            </a:pPr>
            <a:r>
              <a:rPr lang="fa-IR">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rPr>
              <a:t>آموزش برنامه اي</a:t>
            </a:r>
            <a:r>
              <a:rPr lang="fa-IR">
                <a:cs typeface="Zar" panose="00000400000000000000" pitchFamily="2" charset="-78"/>
              </a:rPr>
              <a:t> </a:t>
            </a:r>
            <a:endParaRPr lang="en-US">
              <a:cs typeface="Zar" panose="00000400000000000000" pitchFamily="2" charset="-78"/>
            </a:endParaRPr>
          </a:p>
        </p:txBody>
      </p:sp>
      <p:sp>
        <p:nvSpPr>
          <p:cNvPr id="142340" name="Text Box 4">
            <a:extLst>
              <a:ext uri="{FF2B5EF4-FFF2-40B4-BE49-F238E27FC236}">
                <a16:creationId xmlns:a16="http://schemas.microsoft.com/office/drawing/2014/main" xmlns="" id="{9FA74531-CEB0-4ACD-9D5F-2FC6DFA25892}"/>
              </a:ext>
            </a:extLst>
          </p:cNvPr>
          <p:cNvSpPr txBox="1">
            <a:spLocks noChangeArrowheads="1"/>
          </p:cNvSpPr>
          <p:nvPr/>
        </p:nvSpPr>
        <p:spPr bwMode="auto">
          <a:xfrm>
            <a:off x="533400" y="2819400"/>
            <a:ext cx="7315200" cy="3935413"/>
          </a:xfrm>
          <a:prstGeom prst="rect">
            <a:avLst/>
          </a:prstGeom>
          <a:solidFill>
            <a:srgbClr val="24A024"/>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r>
              <a:rPr lang="en-US" altLang="en-US"/>
              <a:t>  </a:t>
            </a:r>
            <a:r>
              <a:rPr lang="fa-IR" altLang="en-US"/>
              <a:t>1. </a:t>
            </a:r>
            <a:r>
              <a:rPr lang="ar-SA" altLang="en-US"/>
              <a:t>برنامه و موقعيتهايى فراهم آورند كه بيشتر با حواس شاگردان سروكار داشته باشد</a:t>
            </a:r>
            <a:r>
              <a:rPr lang="en-US" altLang="en-US"/>
              <a:t>.</a:t>
            </a:r>
            <a:endParaRPr lang="ar-SA" altLang="en-US"/>
          </a:p>
          <a:p>
            <a:pPr algn="just" rtl="1" eaLnBrk="1" hangingPunct="1">
              <a:lnSpc>
                <a:spcPct val="150000"/>
              </a:lnSpc>
            </a:pPr>
            <a:r>
              <a:rPr lang="fa-IR" altLang="en-US"/>
              <a:t>2. </a:t>
            </a:r>
            <a:r>
              <a:rPr lang="ar-SA" altLang="en-US"/>
              <a:t>از مسابقه‏هايى كه به شكست و تحقير بعضى از شاگردان بينجامد خوددارى شود</a:t>
            </a:r>
            <a:r>
              <a:rPr lang="en-US" altLang="en-US"/>
              <a:t>.</a:t>
            </a:r>
          </a:p>
          <a:p>
            <a:pPr algn="just" rtl="1" eaLnBrk="1" hangingPunct="1">
              <a:lnSpc>
                <a:spcPct val="150000"/>
              </a:lnSpc>
            </a:pPr>
            <a:r>
              <a:rPr lang="en-US" altLang="en-US"/>
              <a:t> </a:t>
            </a:r>
            <a:r>
              <a:rPr lang="fa-IR" altLang="en-US"/>
              <a:t>3.</a:t>
            </a:r>
            <a:r>
              <a:rPr lang="en-US" altLang="en-US"/>
              <a:t> </a:t>
            </a:r>
            <a:r>
              <a:rPr lang="ar-SA" altLang="en-US"/>
              <a:t>تقويت رفتار شاگردان را به‏طور خود به خود و در تماس با محيط انجام دهند</a:t>
            </a:r>
            <a:r>
              <a:rPr lang="en-US" altLang="en-US"/>
              <a:t>.</a:t>
            </a:r>
          </a:p>
          <a:p>
            <a:pPr algn="just" rtl="1" eaLnBrk="1" hangingPunct="1">
              <a:lnSpc>
                <a:spcPct val="150000"/>
              </a:lnSpc>
            </a:pPr>
            <a:r>
              <a:rPr lang="fa-IR" altLang="en-US"/>
              <a:t>4.</a:t>
            </a:r>
            <a:r>
              <a:rPr lang="en-US" altLang="en-US"/>
              <a:t> </a:t>
            </a:r>
            <a:r>
              <a:rPr lang="ar-SA" altLang="en-US"/>
              <a:t>رضايت خاطر خود را از شاگردان با چهره گشاده نشان دهند</a:t>
            </a:r>
            <a:r>
              <a:rPr lang="en-US" altLang="en-US"/>
              <a:t>.</a:t>
            </a:r>
          </a:p>
        </p:txBody>
      </p:sp>
      <p:sp>
        <p:nvSpPr>
          <p:cNvPr id="142341" name="Text Box 6">
            <a:extLst>
              <a:ext uri="{FF2B5EF4-FFF2-40B4-BE49-F238E27FC236}">
                <a16:creationId xmlns:a16="http://schemas.microsoft.com/office/drawing/2014/main" xmlns="" id="{AFBC5FC7-8EAB-4C84-B26A-E42EBB4FE097}"/>
              </a:ext>
            </a:extLst>
          </p:cNvPr>
          <p:cNvSpPr txBox="1">
            <a:spLocks noChangeArrowheads="1"/>
          </p:cNvSpPr>
          <p:nvPr/>
        </p:nvSpPr>
        <p:spPr bwMode="auto">
          <a:xfrm>
            <a:off x="1828800" y="23622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spcBef>
                <a:spcPct val="50000"/>
              </a:spcBef>
            </a:pPr>
            <a:r>
              <a:rPr lang="ar-SA" altLang="en-US"/>
              <a:t>معلمان براى تنظيم و اجراى رفتارهاى مطلوب بايد</a:t>
            </a:r>
            <a:r>
              <a:rPr lang="fa-IR" altLang="en-US"/>
              <a:t>:</a:t>
            </a:r>
            <a:r>
              <a:rPr lang="en-US" altLang="en-US"/>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a:extLst>
              <a:ext uri="{FF2B5EF4-FFF2-40B4-BE49-F238E27FC236}">
                <a16:creationId xmlns:a16="http://schemas.microsoft.com/office/drawing/2014/main" xmlns="" id="{7C68F2D2-0CE1-4A6F-AFF2-A5CE6E04A403}"/>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0000"/>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 جلسه ی هفتم (فصل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11619" name="AutoShape 4">
            <a:extLst>
              <a:ext uri="{FF2B5EF4-FFF2-40B4-BE49-F238E27FC236}">
                <a16:creationId xmlns:a16="http://schemas.microsoft.com/office/drawing/2014/main" xmlns="" id="{BA4FF074-4BCD-4503-AA8E-AB6E7B93FD30}"/>
              </a:ext>
            </a:extLst>
          </p:cNvPr>
          <p:cNvSpPr>
            <a:spLocks noChangeArrowheads="1"/>
          </p:cNvSpPr>
          <p:nvPr/>
        </p:nvSpPr>
        <p:spPr bwMode="auto">
          <a:xfrm>
            <a:off x="228600" y="3048000"/>
            <a:ext cx="6629400" cy="3581400"/>
          </a:xfrm>
          <a:prstGeom prst="foldedCorner">
            <a:avLst>
              <a:gd name="adj" fmla="val 125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ctr" eaLnBrk="1" hangingPunct="1"/>
            <a:endParaRPr lang="en-US" altLang="en-US">
              <a:solidFill>
                <a:srgbClr val="6600CC"/>
              </a:solidFill>
            </a:endParaRPr>
          </a:p>
        </p:txBody>
      </p:sp>
      <p:sp>
        <p:nvSpPr>
          <p:cNvPr id="111620" name="Text Box 3">
            <a:extLst>
              <a:ext uri="{FF2B5EF4-FFF2-40B4-BE49-F238E27FC236}">
                <a16:creationId xmlns:a16="http://schemas.microsoft.com/office/drawing/2014/main" xmlns="" id="{B21A1BBD-8E29-4DEC-82FF-E9538411F155}"/>
              </a:ext>
            </a:extLst>
          </p:cNvPr>
          <p:cNvSpPr txBox="1">
            <a:spLocks noChangeArrowheads="1"/>
          </p:cNvSpPr>
          <p:nvPr/>
        </p:nvSpPr>
        <p:spPr bwMode="auto">
          <a:xfrm>
            <a:off x="228600" y="3124200"/>
            <a:ext cx="59436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solidFill>
                  <a:srgbClr val="660033"/>
                </a:solidFill>
              </a:rPr>
              <a:t>تقويت ممكن است به صورت متوالى يا متناوب انجام شود. اگر پس از هر پاسخ وجود عامل تقويت لازم باشد آن را تقويت متوالى؛ اما اگر پس از وقوع چند پاسخ فقط يكبار تقويت ظاهر شود آن را تقويت متناوب مى‏نامند. بر اين اساس، برنامه تقويت در قالب برنامه‏هاى نسبت ثابت و نسبت متغير به كار مى‏رود.</a:t>
            </a:r>
            <a:r>
              <a:rPr lang="en-US" altLang="en-US">
                <a:solidFill>
                  <a:srgbClr val="660033"/>
                </a:solidFill>
              </a:rPr>
              <a:t> </a:t>
            </a:r>
          </a:p>
        </p:txBody>
      </p:sp>
      <p:sp>
        <p:nvSpPr>
          <p:cNvPr id="111621" name="Text Box 5">
            <a:extLst>
              <a:ext uri="{FF2B5EF4-FFF2-40B4-BE49-F238E27FC236}">
                <a16:creationId xmlns:a16="http://schemas.microsoft.com/office/drawing/2014/main" xmlns="" id="{38B58826-1411-4021-8E38-B91865F1389F}"/>
              </a:ext>
            </a:extLst>
          </p:cNvPr>
          <p:cNvSpPr txBox="1">
            <a:spLocks noChangeArrowheads="1"/>
          </p:cNvSpPr>
          <p:nvPr/>
        </p:nvSpPr>
        <p:spPr bwMode="auto">
          <a:xfrm>
            <a:off x="5486400" y="1820863"/>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eaLnBrk="1" hangingPunct="1">
              <a:spcBef>
                <a:spcPct val="50000"/>
              </a:spcBef>
            </a:pPr>
            <a:r>
              <a:rPr lang="fa-IR" altLang="en-US"/>
              <a:t>برنامه هاي تقويت</a:t>
            </a:r>
            <a:endParaRPr lang="en-US" altLang="en-US"/>
          </a:p>
        </p:txBody>
      </p:sp>
      <p:pic>
        <p:nvPicPr>
          <p:cNvPr id="2" name="جلسه هفتم روانشناسی یادگیری">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19200" y="124197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2">
            <a:extLst>
              <a:ext uri="{FF2B5EF4-FFF2-40B4-BE49-F238E27FC236}">
                <a16:creationId xmlns:a16="http://schemas.microsoft.com/office/drawing/2014/main" xmlns="" id="{5DE57F64-39C8-4FDB-9FAF-9FEC48D9D515}"/>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13667" name="AutoShape 3">
            <a:extLst>
              <a:ext uri="{FF2B5EF4-FFF2-40B4-BE49-F238E27FC236}">
                <a16:creationId xmlns:a16="http://schemas.microsoft.com/office/drawing/2014/main" xmlns="" id="{7BED7716-2807-45B0-A7D0-53F6DDE682E1}"/>
              </a:ext>
            </a:extLst>
          </p:cNvPr>
          <p:cNvSpPr>
            <a:spLocks noChangeArrowheads="1"/>
          </p:cNvSpPr>
          <p:nvPr/>
        </p:nvSpPr>
        <p:spPr bwMode="auto">
          <a:xfrm>
            <a:off x="228600" y="3048000"/>
            <a:ext cx="6629400" cy="3581400"/>
          </a:xfrm>
          <a:prstGeom prst="foldedCorner">
            <a:avLst>
              <a:gd name="adj" fmla="val 125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ctr" eaLnBrk="1" hangingPunct="1"/>
            <a:endParaRPr lang="en-US" altLang="en-US">
              <a:solidFill>
                <a:srgbClr val="6600CC"/>
              </a:solidFill>
            </a:endParaRPr>
          </a:p>
        </p:txBody>
      </p:sp>
      <p:sp>
        <p:nvSpPr>
          <p:cNvPr id="113668" name="Text Box 4">
            <a:extLst>
              <a:ext uri="{FF2B5EF4-FFF2-40B4-BE49-F238E27FC236}">
                <a16:creationId xmlns:a16="http://schemas.microsoft.com/office/drawing/2014/main" xmlns="" id="{83B8D5ED-DCBC-4452-88AE-E85B8EBDBDBC}"/>
              </a:ext>
            </a:extLst>
          </p:cNvPr>
          <p:cNvSpPr txBox="1">
            <a:spLocks noChangeArrowheads="1"/>
          </p:cNvSpPr>
          <p:nvPr/>
        </p:nvSpPr>
        <p:spPr bwMode="auto">
          <a:xfrm>
            <a:off x="381000" y="3429000"/>
            <a:ext cx="5943600" cy="283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solidFill>
                  <a:srgbClr val="660033"/>
                </a:solidFill>
              </a:rPr>
              <a:t>بدين‏معنا كه تقويت ممكن است پس از هر پاسخ يا پس از هر دو، سه، پنج پاسخ  و مانند اينها به كار رود. اما اگر ميان عوامل تقويتى فاصله زمانى منظور گردد آن را برنامه تقويتى فاصله‏دار مى‏خوانند. در زير به اختصار به شرح اين موارد مى‏پردازيم</a:t>
            </a:r>
            <a:endParaRPr lang="en-US" altLang="en-US">
              <a:solidFill>
                <a:srgbClr val="660033"/>
              </a:solidFill>
            </a:endParaRPr>
          </a:p>
        </p:txBody>
      </p:sp>
      <p:sp>
        <p:nvSpPr>
          <p:cNvPr id="290821" name="Text Box 5">
            <a:extLst>
              <a:ext uri="{FF2B5EF4-FFF2-40B4-BE49-F238E27FC236}">
                <a16:creationId xmlns:a16="http://schemas.microsoft.com/office/drawing/2014/main" xmlns="" id="{64616EFE-E0D1-4841-BB31-C513FE7B4414}"/>
              </a:ext>
            </a:extLst>
          </p:cNvPr>
          <p:cNvSpPr txBox="1">
            <a:spLocks noChangeArrowheads="1"/>
          </p:cNvSpPr>
          <p:nvPr/>
        </p:nvSpPr>
        <p:spPr bwMode="auto">
          <a:xfrm>
            <a:off x="5486400" y="1820863"/>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eaLnBrk="1" hangingPunct="1">
              <a:spcBef>
                <a:spcPct val="50000"/>
              </a:spcBef>
              <a:defRPr/>
            </a:pPr>
            <a:r>
              <a:rPr lang="fa-IR">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rPr>
              <a:t>برنامه هاي تقويت</a:t>
            </a:r>
            <a:endParaRPr lang="en-US">
              <a:solidFill>
                <a:schemeClr val="bg1"/>
              </a:solidFill>
              <a:effectDag name="">
                <a:cont type="tree" name="">
                  <a:effect ref="fillLine"/>
                  <a:outerShdw dist="38100" dir="13500000" algn="br">
                    <a:srgbClr val="74CDFF"/>
                  </a:outerShdw>
                </a:cont>
                <a:cont type="tree" name="">
                  <a:effect ref="fillLine"/>
                  <a:outerShdw dist="38100" dir="2700000" algn="tl">
                    <a:srgbClr val="134D6D"/>
                  </a:outerShdw>
                </a:cont>
                <a:effect ref="fillLine"/>
              </a:effectDag>
              <a:cs typeface="Zar" panose="00000400000000000000" pitchFamily="2" charset="-7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 Box 2">
            <a:extLst>
              <a:ext uri="{FF2B5EF4-FFF2-40B4-BE49-F238E27FC236}">
                <a16:creationId xmlns:a16="http://schemas.microsoft.com/office/drawing/2014/main" xmlns="" id="{81856CAC-33A5-4B1A-AEE7-495B8992AA2E}"/>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15715" name="Text Box 3">
            <a:extLst>
              <a:ext uri="{FF2B5EF4-FFF2-40B4-BE49-F238E27FC236}">
                <a16:creationId xmlns:a16="http://schemas.microsoft.com/office/drawing/2014/main" xmlns="" id="{E15CC0C5-2DDB-462E-97A8-435BFB427426}"/>
              </a:ext>
            </a:extLst>
          </p:cNvPr>
          <p:cNvSpPr txBox="1">
            <a:spLocks noChangeArrowheads="1"/>
          </p:cNvSpPr>
          <p:nvPr/>
        </p:nvSpPr>
        <p:spPr bwMode="auto">
          <a:xfrm>
            <a:off x="5486400" y="1981200"/>
            <a:ext cx="23622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t>تقويت نسبت ثابت</a:t>
            </a:r>
            <a:r>
              <a:rPr lang="en-US" altLang="en-US"/>
              <a:t> </a:t>
            </a:r>
          </a:p>
        </p:txBody>
      </p:sp>
      <p:sp>
        <p:nvSpPr>
          <p:cNvPr id="115716" name="Text Box 4">
            <a:extLst>
              <a:ext uri="{FF2B5EF4-FFF2-40B4-BE49-F238E27FC236}">
                <a16:creationId xmlns:a16="http://schemas.microsoft.com/office/drawing/2014/main" xmlns="" id="{01EB7B17-836B-4A16-A754-8E463506E1C6}"/>
              </a:ext>
            </a:extLst>
          </p:cNvPr>
          <p:cNvSpPr txBox="1">
            <a:spLocks noChangeArrowheads="1"/>
          </p:cNvSpPr>
          <p:nvPr/>
        </p:nvSpPr>
        <p:spPr bwMode="auto">
          <a:xfrm>
            <a:off x="533400" y="3040063"/>
            <a:ext cx="6781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ar-SA" altLang="en-US"/>
              <a:t>در اين برنامه تقويتى آزمودنى پس از ابراز شمار ثابت و معينى از پاسخهاى درست و بدون تقويت پاداش دريافت مى‏دارد. براى نمونه، موش پس از هر 5 بار فشردن اهرم غذا دريافت مى‏كند</a:t>
            </a:r>
            <a:r>
              <a:rPr lang="en-US" altLang="en-US"/>
              <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a:extLst>
              <a:ext uri="{FF2B5EF4-FFF2-40B4-BE49-F238E27FC236}">
                <a16:creationId xmlns:a16="http://schemas.microsoft.com/office/drawing/2014/main" xmlns="" id="{18486C4A-9665-437B-8AC1-EE4FE2C9A06F}"/>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17763" name="Text Box 3">
            <a:extLst>
              <a:ext uri="{FF2B5EF4-FFF2-40B4-BE49-F238E27FC236}">
                <a16:creationId xmlns:a16="http://schemas.microsoft.com/office/drawing/2014/main" xmlns="" id="{F73A2925-315D-4A7A-876C-034734D85824}"/>
              </a:ext>
            </a:extLst>
          </p:cNvPr>
          <p:cNvSpPr txBox="1">
            <a:spLocks noChangeArrowheads="1"/>
          </p:cNvSpPr>
          <p:nvPr/>
        </p:nvSpPr>
        <p:spPr bwMode="auto">
          <a:xfrm>
            <a:off x="5486400" y="1973263"/>
            <a:ext cx="23622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ar-SA" altLang="en-US"/>
              <a:t>تقويت نسبت متغير</a:t>
            </a:r>
            <a:r>
              <a:rPr lang="en-US" altLang="en-US"/>
              <a:t> </a:t>
            </a:r>
          </a:p>
        </p:txBody>
      </p:sp>
      <p:sp>
        <p:nvSpPr>
          <p:cNvPr id="117764" name="Text Box 4">
            <a:extLst>
              <a:ext uri="{FF2B5EF4-FFF2-40B4-BE49-F238E27FC236}">
                <a16:creationId xmlns:a16="http://schemas.microsoft.com/office/drawing/2014/main" xmlns="" id="{5184D0AE-6561-45F1-B8CC-98BD063F4974}"/>
              </a:ext>
            </a:extLst>
          </p:cNvPr>
          <p:cNvSpPr txBox="1">
            <a:spLocks noChangeArrowheads="1"/>
          </p:cNvSpPr>
          <p:nvPr/>
        </p:nvSpPr>
        <p:spPr bwMode="auto">
          <a:xfrm>
            <a:off x="304800" y="2667000"/>
            <a:ext cx="7162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t>در تقويت نسبت متغير همانند تقويت نسبت ثابت شمار دفعات پاسخ درست دخالت دارند، با اين تفاوت كه عامل تقويت پس از شماره‏هاى نامشخص پديدار مى‏شوند، چنانكه در يك زمان پس از 3 بار و در زمان ديگر پس از 7 بار پاسخ درست تقويت مى‏گردد. كسانى كه با ماشينهاى قمار به برد و باخت مى‏پردازند با برنامه تقويت متغير سرو كار دارند</a:t>
            </a:r>
            <a:r>
              <a:rPr lang="en-US" altLang="en-US"/>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a:extLst>
              <a:ext uri="{FF2B5EF4-FFF2-40B4-BE49-F238E27FC236}">
                <a16:creationId xmlns:a16="http://schemas.microsoft.com/office/drawing/2014/main" xmlns="" id="{DB3A3D27-3001-45BA-AFDA-D35529A81216}"/>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19811" name="Text Box 3">
            <a:extLst>
              <a:ext uri="{FF2B5EF4-FFF2-40B4-BE49-F238E27FC236}">
                <a16:creationId xmlns:a16="http://schemas.microsoft.com/office/drawing/2014/main" xmlns="" id="{2BC05172-9078-490E-9508-504FC41D7671}"/>
              </a:ext>
            </a:extLst>
          </p:cNvPr>
          <p:cNvSpPr txBox="1">
            <a:spLocks noChangeArrowheads="1"/>
          </p:cNvSpPr>
          <p:nvPr/>
        </p:nvSpPr>
        <p:spPr bwMode="auto">
          <a:xfrm>
            <a:off x="228600" y="1973263"/>
            <a:ext cx="7620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ar-SA" altLang="en-US"/>
              <a:t>تقويت فاصله‏دار ثابت‏</a:t>
            </a:r>
            <a:endParaRPr lang="en-US" altLang="en-US"/>
          </a:p>
        </p:txBody>
      </p:sp>
      <p:sp>
        <p:nvSpPr>
          <p:cNvPr id="119812" name="Text Box 4">
            <a:extLst>
              <a:ext uri="{FF2B5EF4-FFF2-40B4-BE49-F238E27FC236}">
                <a16:creationId xmlns:a16="http://schemas.microsoft.com/office/drawing/2014/main" xmlns="" id="{57C0A041-4CCF-4899-AFE1-68BA90B729F7}"/>
              </a:ext>
            </a:extLst>
          </p:cNvPr>
          <p:cNvSpPr txBox="1">
            <a:spLocks noChangeArrowheads="1"/>
          </p:cNvSpPr>
          <p:nvPr/>
        </p:nvSpPr>
        <p:spPr bwMode="auto">
          <a:xfrm>
            <a:off x="381000" y="3040063"/>
            <a:ext cx="7315200" cy="283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ar-SA" altLang="en-US"/>
              <a:t>در برنامه فاصله‏دار ثابت عامل تقويتى يك فاصله زمانى مشخص است، چنانكه بسيارى از افراد در پايان روز، هفته يا ماه پاداش يا عامل تقويتى را دريافت مى‏دارند. در اين برنامه تقويتى به ميزان كار انجام يافته چندان توجهى نمى‏شود، زيرا ممكن است يك هفته بسيار فعال و پركار باشد و هفته ديگر كم كار يا به‏طور كلى بيكار</a:t>
            </a:r>
            <a:r>
              <a:rPr lang="en-US" altLang="en-US"/>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a:extLst>
              <a:ext uri="{FF2B5EF4-FFF2-40B4-BE49-F238E27FC236}">
                <a16:creationId xmlns:a16="http://schemas.microsoft.com/office/drawing/2014/main" xmlns="" id="{88B2DF3B-8007-4FCC-A58C-B3CB8BAA7EC5}"/>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21859" name="Text Box 3">
            <a:extLst>
              <a:ext uri="{FF2B5EF4-FFF2-40B4-BE49-F238E27FC236}">
                <a16:creationId xmlns:a16="http://schemas.microsoft.com/office/drawing/2014/main" xmlns="" id="{7E541A27-BEB0-43E5-913F-25183137D6AA}"/>
              </a:ext>
            </a:extLst>
          </p:cNvPr>
          <p:cNvSpPr txBox="1">
            <a:spLocks noChangeArrowheads="1"/>
          </p:cNvSpPr>
          <p:nvPr/>
        </p:nvSpPr>
        <p:spPr bwMode="auto">
          <a:xfrm>
            <a:off x="5029200" y="1973263"/>
            <a:ext cx="28194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t>تقويت فاصله‏دار متغير</a:t>
            </a:r>
            <a:r>
              <a:rPr lang="en-US" altLang="en-US"/>
              <a:t> </a:t>
            </a:r>
          </a:p>
        </p:txBody>
      </p:sp>
      <p:sp>
        <p:nvSpPr>
          <p:cNvPr id="121860" name="Text Box 4">
            <a:extLst>
              <a:ext uri="{FF2B5EF4-FFF2-40B4-BE49-F238E27FC236}">
                <a16:creationId xmlns:a16="http://schemas.microsoft.com/office/drawing/2014/main" xmlns="" id="{4AA4841B-E34D-4705-99E3-54EEA9272F61}"/>
              </a:ext>
            </a:extLst>
          </p:cNvPr>
          <p:cNvSpPr txBox="1">
            <a:spLocks noChangeArrowheads="1"/>
          </p:cNvSpPr>
          <p:nvPr/>
        </p:nvSpPr>
        <p:spPr bwMode="auto">
          <a:xfrm>
            <a:off x="533400" y="2971800"/>
            <a:ext cx="71628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ar-SA" altLang="en-US"/>
              <a:t>در اين برنامه عامل تقويتى در فاصله‏هاى زمانى مختلف نمايان مى‏گردد، مانند ماهيگيرى كه در آغاز كار ممكن است پاداش صيد را پس از 5، 7، يا 12 دقيقه دريافت كند، اما گاهى ساعتها طول بكشد تا ماهى ديگرى صيد كند</a:t>
            </a:r>
            <a:r>
              <a:rPr lang="en-US" altLang="en-US"/>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a:extLst>
              <a:ext uri="{FF2B5EF4-FFF2-40B4-BE49-F238E27FC236}">
                <a16:creationId xmlns:a16="http://schemas.microsoft.com/office/drawing/2014/main" xmlns="" id="{021D153B-A97A-47C3-8995-F728203FD3B6}"/>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23907" name="Text Box 3">
            <a:extLst>
              <a:ext uri="{FF2B5EF4-FFF2-40B4-BE49-F238E27FC236}">
                <a16:creationId xmlns:a16="http://schemas.microsoft.com/office/drawing/2014/main" xmlns="" id="{18BC286D-314A-4763-B872-17DBE5FC8624}"/>
              </a:ext>
            </a:extLst>
          </p:cNvPr>
          <p:cNvSpPr txBox="1">
            <a:spLocks noChangeArrowheads="1"/>
          </p:cNvSpPr>
          <p:nvPr/>
        </p:nvSpPr>
        <p:spPr bwMode="auto">
          <a:xfrm>
            <a:off x="5029200" y="1973263"/>
            <a:ext cx="28194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en-US" altLang="en-US"/>
              <a:t> </a:t>
            </a:r>
            <a:r>
              <a:rPr lang="ar-SA" altLang="en-US"/>
              <a:t>تقويت فاصله‏دار متغير</a:t>
            </a:r>
            <a:r>
              <a:rPr lang="en-US" altLang="en-US"/>
              <a:t> </a:t>
            </a:r>
          </a:p>
        </p:txBody>
      </p:sp>
      <p:sp>
        <p:nvSpPr>
          <p:cNvPr id="123908" name="Text Box 4">
            <a:extLst>
              <a:ext uri="{FF2B5EF4-FFF2-40B4-BE49-F238E27FC236}">
                <a16:creationId xmlns:a16="http://schemas.microsoft.com/office/drawing/2014/main" xmlns="" id="{E70BADAB-960F-406C-9DF9-A57FC931E884}"/>
              </a:ext>
            </a:extLst>
          </p:cNvPr>
          <p:cNvSpPr txBox="1">
            <a:spLocks noChangeArrowheads="1"/>
          </p:cNvSpPr>
          <p:nvPr/>
        </p:nvSpPr>
        <p:spPr bwMode="auto">
          <a:xfrm>
            <a:off x="228600" y="2590800"/>
            <a:ext cx="73152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spcBef>
                <a:spcPct val="50000"/>
              </a:spcBef>
            </a:pPr>
            <a:r>
              <a:rPr lang="ar-SA" altLang="en-US"/>
              <a:t>به‏طورى كه از موارد چهارگانه بالا مشاهده مى‏شود تقويتهاى نسبت ثابت و متغير با شمار پاسخها ارتباط دارند، در صورتى كه در برنامه‏هاى فاصله‏دار ثابت و متغير تقويت با طول زمان به‏طور محدود يا گسترده سرو كار دارد. </a:t>
            </a:r>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a:extLst>
              <a:ext uri="{FF2B5EF4-FFF2-40B4-BE49-F238E27FC236}">
                <a16:creationId xmlns:a16="http://schemas.microsoft.com/office/drawing/2014/main" xmlns="" id="{0D717EF0-9724-446D-9F26-F98DB6CC5335}"/>
              </a:ext>
            </a:extLst>
          </p:cNvPr>
          <p:cNvSpPr txBox="1">
            <a:spLocks noGrp="1" noChangeArrowheads="1"/>
          </p:cNvSpPr>
          <p:nvPr>
            <p:ph type="title"/>
          </p:nvPr>
        </p:nvSpPr>
        <p:spPr bwMode="auto">
          <a:xfrm>
            <a:off x="1981200" y="609600"/>
            <a:ext cx="3962400" cy="8080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algn="ctr" rtl="1" eaLnBrk="1" hangingPunct="1">
              <a:spcBef>
                <a:spcPct val="50000"/>
              </a:spcBef>
            </a:pPr>
            <a:r>
              <a:rPr lang="fa-IR" altLang="en-US" sz="2400" b="1">
                <a:solidFill>
                  <a:srgbClr val="FF0000"/>
                </a:solidFill>
                <a:effectLst/>
                <a:latin typeface="Times New Roman" panose="02020603050405020304" pitchFamily="18" charset="0"/>
                <a:cs typeface="Zar" pitchFamily="2" charset="0"/>
              </a:rPr>
              <a:t>فصل هشتم:</a:t>
            </a:r>
            <a:r>
              <a:rPr lang="fa-IR" altLang="en-US" sz="2400" b="1">
                <a:solidFill>
                  <a:schemeClr val="tx1"/>
                </a:solidFill>
                <a:effectLst/>
                <a:latin typeface="Times New Roman" panose="02020603050405020304" pitchFamily="18" charset="0"/>
                <a:cs typeface="Zar" pitchFamily="2" charset="0"/>
              </a:rPr>
              <a:t> شرطي شدن عامل  </a:t>
            </a:r>
            <a:r>
              <a:rPr lang="fa-IR" altLang="en-US" sz="2400">
                <a:solidFill>
                  <a:schemeClr val="tx1"/>
                </a:solidFill>
                <a:effectLst/>
                <a:latin typeface="Times New Roman" panose="02020603050405020304" pitchFamily="18" charset="0"/>
              </a:rPr>
              <a:t> </a:t>
            </a:r>
            <a:endParaRPr lang="en-US" altLang="en-US" sz="2400">
              <a:solidFill>
                <a:schemeClr val="tx1"/>
              </a:solidFill>
              <a:effectLst/>
              <a:latin typeface="Times New Roman" panose="02020603050405020304" pitchFamily="18" charset="0"/>
            </a:endParaRPr>
          </a:p>
        </p:txBody>
      </p:sp>
      <p:sp>
        <p:nvSpPr>
          <p:cNvPr id="125955" name="Text Box 3">
            <a:extLst>
              <a:ext uri="{FF2B5EF4-FFF2-40B4-BE49-F238E27FC236}">
                <a16:creationId xmlns:a16="http://schemas.microsoft.com/office/drawing/2014/main" xmlns="" id="{AFE7128A-5B08-4503-931A-230D9D2259DF}"/>
              </a:ext>
            </a:extLst>
          </p:cNvPr>
          <p:cNvSpPr txBox="1">
            <a:spLocks noChangeArrowheads="1"/>
          </p:cNvSpPr>
          <p:nvPr/>
        </p:nvSpPr>
        <p:spPr bwMode="auto">
          <a:xfrm>
            <a:off x="228600" y="1676400"/>
            <a:ext cx="7620000" cy="3925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a:defRPr sz="2400" b="1">
                <a:solidFill>
                  <a:schemeClr val="tx1"/>
                </a:solidFill>
                <a:latin typeface="Times New Roman" panose="02020603050405020304" pitchFamily="18" charset="0"/>
                <a:cs typeface="Zar" pitchFamily="2" charset="0"/>
              </a:defRPr>
            </a:lvl1pPr>
            <a:lvl2pPr marL="742950" indent="-285750" algn="r">
              <a:defRPr sz="2400" b="1">
                <a:solidFill>
                  <a:schemeClr val="tx1"/>
                </a:solidFill>
                <a:latin typeface="Times New Roman" panose="02020603050405020304" pitchFamily="18" charset="0"/>
                <a:cs typeface="Zar" pitchFamily="2" charset="0"/>
              </a:defRPr>
            </a:lvl2pPr>
            <a:lvl3pPr marL="1143000" indent="-228600" algn="r">
              <a:defRPr sz="2400" b="1">
                <a:solidFill>
                  <a:schemeClr val="tx1"/>
                </a:solidFill>
                <a:latin typeface="Times New Roman" panose="02020603050405020304" pitchFamily="18" charset="0"/>
                <a:cs typeface="Zar" pitchFamily="2" charset="0"/>
              </a:defRPr>
            </a:lvl3pPr>
            <a:lvl4pPr marL="1600200" indent="-228600" algn="r">
              <a:defRPr sz="2400" b="1">
                <a:solidFill>
                  <a:schemeClr val="tx1"/>
                </a:solidFill>
                <a:latin typeface="Times New Roman" panose="02020603050405020304" pitchFamily="18" charset="0"/>
                <a:cs typeface="Zar" pitchFamily="2" charset="0"/>
              </a:defRPr>
            </a:lvl4pPr>
            <a:lvl5pPr marL="2057400" indent="-228600" algn="r">
              <a:defRPr sz="2400" b="1">
                <a:solidFill>
                  <a:schemeClr val="tx1"/>
                </a:solidFill>
                <a:latin typeface="Times New Roman" panose="02020603050405020304" pitchFamily="18" charset="0"/>
                <a:cs typeface="Zar" pitchFamily="2" charset="0"/>
              </a:defRPr>
            </a:lvl5pPr>
            <a:lvl6pPr marL="25146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6pPr>
            <a:lvl7pPr marL="29718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7pPr>
            <a:lvl8pPr marL="34290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8pPr>
            <a:lvl9pPr marL="3886200" indent="-228600" algn="r" eaLnBrk="0" fontAlgn="base" hangingPunct="0">
              <a:spcBef>
                <a:spcPct val="0"/>
              </a:spcBef>
              <a:spcAft>
                <a:spcPct val="0"/>
              </a:spcAft>
              <a:defRPr sz="2400" b="1">
                <a:solidFill>
                  <a:schemeClr val="tx1"/>
                </a:solidFill>
                <a:latin typeface="Times New Roman" panose="02020603050405020304" pitchFamily="18" charset="0"/>
                <a:cs typeface="Zar" pitchFamily="2" charset="0"/>
              </a:defRPr>
            </a:lvl9pPr>
          </a:lstStyle>
          <a:p>
            <a:pPr algn="just" rtl="1" eaLnBrk="1" hangingPunct="1">
              <a:lnSpc>
                <a:spcPct val="150000"/>
              </a:lnSpc>
            </a:pPr>
            <a:r>
              <a:rPr lang="en-US" altLang="en-US"/>
              <a:t> </a:t>
            </a:r>
            <a:r>
              <a:rPr lang="ar-SA" altLang="en-US"/>
              <a:t>بعضى شيوه‏هاى تغيير رفتار</a:t>
            </a:r>
            <a:endParaRPr lang="en-US" altLang="en-US"/>
          </a:p>
          <a:p>
            <a:pPr algn="just" rtl="1" eaLnBrk="1" hangingPunct="1">
              <a:lnSpc>
                <a:spcPct val="150000"/>
              </a:lnSpc>
            </a:pPr>
            <a:r>
              <a:rPr lang="en-US" altLang="en-US"/>
              <a:t> </a:t>
            </a:r>
            <a:r>
              <a:rPr lang="ar-SA" altLang="en-US"/>
              <a:t>تقريبهاى تدريجى‏</a:t>
            </a:r>
            <a:endParaRPr lang="en-US" altLang="en-US"/>
          </a:p>
          <a:p>
            <a:pPr algn="just" rtl="1" eaLnBrk="1" hangingPunct="1">
              <a:lnSpc>
                <a:spcPct val="150000"/>
              </a:lnSpc>
            </a:pPr>
            <a:r>
              <a:rPr lang="en-US" altLang="en-US"/>
              <a:t> </a:t>
            </a:r>
            <a:r>
              <a:rPr lang="ar-SA" altLang="en-US"/>
              <a:t>چون بعضى رفتارها را نمى‏توان يكباره و با هر گونه تقويتى به رفتار مطلوب تبديل كرد، بنابراين اسكينر پيشنهاد مى‏كند كه بايد از تقريبهاى تدريجى يا تقريبهاى متوالى بهره جست. منظور</a:t>
            </a:r>
            <a:r>
              <a:rPr lang="en-US" altLang="en-US"/>
              <a:t>  </a:t>
            </a:r>
            <a:r>
              <a:rPr lang="ar-SA" altLang="en-US"/>
              <a:t>او از تقريبهاى تدريجى آن است كه اگر فردى نتواند پاسخ لازم را به‏طور مستقيم بدهد</a:t>
            </a:r>
            <a:r>
              <a:rPr lang="en-US" altLang="en-US"/>
              <a:t>.</a:t>
            </a:r>
          </a:p>
        </p:txBody>
      </p:sp>
    </p:spTree>
  </p:cSld>
  <p:clrMapOvr>
    <a:masterClrMapping/>
  </p:clrMapOvr>
</p:sld>
</file>

<file path=ppt/theme/theme1.xml><?xml version="1.0" encoding="utf-8"?>
<a:theme xmlns:a="http://schemas.openxmlformats.org/drawingml/2006/main" name="وجه">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Designs\High Voltage.pot</Template>
  <TotalTime>3043</TotalTime>
  <Words>1122</Words>
  <Application>Microsoft Office PowerPoint</Application>
  <PresentationFormat>On-screen Show (4:3)</PresentationFormat>
  <Paragraphs>76</Paragraphs>
  <Slides>17</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B Zar</vt:lpstr>
      <vt:lpstr>Tahoma</vt:lpstr>
      <vt:lpstr>Times New Roman</vt:lpstr>
      <vt:lpstr>Trebuchet MS</vt:lpstr>
      <vt:lpstr>Wingdings 3</vt:lpstr>
      <vt:lpstr>Zar</vt:lpstr>
      <vt:lpstr>وجه</vt:lpstr>
      <vt:lpstr>PowerPoint Presentation</vt:lpstr>
      <vt:lpstr> جلسه ی هفتم (فصل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lpstr>فصل هشتم: شرطي شدن عامل   </vt:lpstr>
    </vt:vector>
  </TitlesOfParts>
  <Company>oem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xxx</dc:creator>
  <cp:lastModifiedBy>Farzad67</cp:lastModifiedBy>
  <cp:revision>246</cp:revision>
  <cp:lastPrinted>1601-01-01T00:00:00Z</cp:lastPrinted>
  <dcterms:created xsi:type="dcterms:W3CDTF">2004-01-26T05:56:41Z</dcterms:created>
  <dcterms:modified xsi:type="dcterms:W3CDTF">2020-04-14T09:07:29Z</dcterms:modified>
</cp:coreProperties>
</file>