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430852F-0579-447A-B616-079AA879C699}" type="datetimeFigureOut">
              <a:rPr lang="en-US" smtClean="0"/>
              <a:pPr/>
              <a:t>4/6/2020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20D7CCB-2ECF-4B94-8939-0B39D6B1FC8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30852F-0579-447A-B616-079AA879C69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CCB-2ECF-4B94-8939-0B39D6B1FC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30852F-0579-447A-B616-079AA879C69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CCB-2ECF-4B94-8939-0B39D6B1FC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430852F-0579-447A-B616-079AA879C69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0D7CCB-2ECF-4B94-8939-0B39D6B1FC8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30852F-0579-447A-B616-079AA879C699}" type="datetimeFigureOut">
              <a:rPr lang="en-US" smtClean="0"/>
              <a:pPr/>
              <a:t>4/6/2020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20D7CCB-2ECF-4B94-8939-0B39D6B1FC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30852F-0579-447A-B616-079AA879C69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D7CCB-2ECF-4B94-8939-0B39D6B1FC8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430852F-0579-447A-B616-079AA879C699}"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0D7CCB-2ECF-4B94-8939-0B39D6B1FC8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430852F-0579-447A-B616-079AA879C699}"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0D7CCB-2ECF-4B94-8939-0B39D6B1FC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0852F-0579-447A-B616-079AA879C699}"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0D7CCB-2ECF-4B94-8939-0B39D6B1FC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30852F-0579-447A-B616-079AA879C69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0D7CCB-2ECF-4B94-8939-0B39D6B1FC8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30852F-0579-447A-B616-079AA879C699}" type="datetimeFigureOut">
              <a:rPr lang="en-US" smtClean="0"/>
              <a:pPr/>
              <a:t>4/6/2020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20D7CCB-2ECF-4B94-8939-0B39D6B1FC8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430852F-0579-447A-B616-079AA879C699}" type="datetimeFigureOut">
              <a:rPr lang="en-US" smtClean="0"/>
              <a:pPr/>
              <a:t>4/6/2020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20D7CCB-2ECF-4B94-8939-0B39D6B1FC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428736"/>
            <a:ext cx="6400800" cy="3371864"/>
          </a:xfrm>
          <a:ln w="57150"/>
        </p:spPr>
        <p:style>
          <a:lnRef idx="2">
            <a:schemeClr val="accent2"/>
          </a:lnRef>
          <a:fillRef idx="1">
            <a:schemeClr val="lt1"/>
          </a:fillRef>
          <a:effectRef idx="0">
            <a:schemeClr val="accent2"/>
          </a:effectRef>
          <a:fontRef idx="minor">
            <a:schemeClr val="dk1"/>
          </a:fontRef>
        </p:style>
        <p:txBody>
          <a:bodyPr>
            <a:normAutofit/>
          </a:bodyPr>
          <a:lstStyle/>
          <a:p>
            <a:pPr algn="r" rtl="1"/>
            <a:r>
              <a:rPr lang="fa-IR" dirty="0" smtClean="0">
                <a:solidFill>
                  <a:schemeClr val="tx1"/>
                </a:solidFill>
              </a:rPr>
              <a:t>طراحی لباس الهام از لباس های سنتی</a:t>
            </a:r>
          </a:p>
          <a:p>
            <a:pPr algn="r"/>
            <a:endParaRPr lang="fa-IR" dirty="0" smtClean="0">
              <a:solidFill>
                <a:schemeClr val="tx1"/>
              </a:solidFill>
            </a:endParaRPr>
          </a:p>
          <a:p>
            <a:pPr algn="r"/>
            <a:r>
              <a:rPr lang="fa-IR" dirty="0" smtClean="0">
                <a:solidFill>
                  <a:schemeClr val="tx1"/>
                </a:solidFill>
              </a:rPr>
              <a:t>مقطع:کارشناسی طراحی و دوخت</a:t>
            </a:r>
          </a:p>
          <a:p>
            <a:pPr algn="r"/>
            <a:endParaRPr lang="fa-IR" dirty="0" smtClean="0">
              <a:solidFill>
                <a:schemeClr val="tx1"/>
              </a:solidFill>
            </a:endParaRPr>
          </a:p>
          <a:p>
            <a:pPr algn="r"/>
            <a:r>
              <a:rPr lang="fa-IR" dirty="0" smtClean="0">
                <a:solidFill>
                  <a:schemeClr val="tx1"/>
                </a:solidFill>
              </a:rPr>
              <a:t>مدرس :فاطمه عاصمه</a:t>
            </a:r>
            <a:endParaRPr lang="en-US" dirty="0"/>
          </a:p>
        </p:txBody>
      </p:sp>
      <p:sp>
        <p:nvSpPr>
          <p:cNvPr id="2" name="Title 1"/>
          <p:cNvSpPr>
            <a:spLocks noGrp="1"/>
          </p:cNvSpPr>
          <p:nvPr>
            <p:ph type="ctrTitle"/>
          </p:nvPr>
        </p:nvSpPr>
        <p:spPr>
          <a:xfrm>
            <a:off x="714348" y="0"/>
            <a:ext cx="7772400" cy="1470025"/>
          </a:xfrm>
        </p:spPr>
        <p:txBody>
          <a:bodyPr/>
          <a:lstStyle/>
          <a:p>
            <a:r>
              <a:rPr lang="fa-IR" dirty="0" smtClean="0">
                <a:solidFill>
                  <a:srgbClr val="FF3300"/>
                </a:solidFill>
              </a:rPr>
              <a:t>به نام خدا</a:t>
            </a:r>
            <a:endParaRPr lang="en-US" dirty="0">
              <a:solidFill>
                <a:srgbClr val="FF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3300"/>
                </a:solidFill>
              </a:rPr>
              <a:t>جلسه دوم: الهام گرفتن</a:t>
            </a:r>
            <a:endParaRPr lang="en-US" dirty="0">
              <a:solidFill>
                <a:srgbClr val="FF3300"/>
              </a:solidFill>
            </a:endParaRPr>
          </a:p>
        </p:txBody>
      </p:sp>
      <p:sp>
        <p:nvSpPr>
          <p:cNvPr id="3" name="Content Placeholder 2"/>
          <p:cNvSpPr>
            <a:spLocks noGrp="1"/>
          </p:cNvSpPr>
          <p:nvPr>
            <p:ph sz="quarter" idx="1"/>
          </p:nvPr>
        </p:nvSpPr>
        <p:spPr>
          <a:xfrm>
            <a:off x="1785918" y="1643050"/>
            <a:ext cx="6472254" cy="4572000"/>
          </a:xfrm>
        </p:spPr>
        <p:txBody>
          <a:bodyPr>
            <a:normAutofit/>
          </a:bodyPr>
          <a:lstStyle/>
          <a:p>
            <a:pPr algn="r" rtl="1"/>
            <a:r>
              <a:rPr lang="fa-IR" dirty="0" smtClean="0"/>
              <a:t>وقتی موضوع مورد نظرتان را به هر دلیلی که داشتید، انتخاب کردید در حالی که دارید تصاویر مربوط به آن را جمع می کنید به دلایل این انتخاب فکر کنید. اگه لازم است در مورد موضع انتخابی خود تحقیق کنید. و در نهایت دلایل این انتخاب را در یک صفحه بنویسید. </a:t>
            </a:r>
          </a:p>
          <a:p>
            <a:pPr algn="r" rtl="1"/>
            <a:endParaRPr lang="en-US" dirty="0" smtClean="0"/>
          </a:p>
          <a:p>
            <a:pPr algn="r" rt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429124" y="1447800"/>
            <a:ext cx="4257676" cy="4572000"/>
          </a:xfrm>
        </p:spPr>
        <p:txBody>
          <a:bodyPr/>
          <a:lstStyle/>
          <a:p>
            <a:pPr algn="r" rtl="1"/>
            <a:r>
              <a:rPr lang="fa-IR" dirty="0" smtClean="0"/>
              <a:t>همانطور که از نام مود بورد پیداست، روی حالت و شخصیت لباس شما تاثیر خواهد گذاشت پس با دقت موضوع خود را انتخاب کنید. عکس های مربوط به آن را جمع کنید و فلسفه این انتخاب را بنویسید. </a:t>
            </a:r>
          </a:p>
          <a:p>
            <a:pPr algn="r" rtl="1"/>
            <a:endParaRPr lang="en-US" dirty="0"/>
          </a:p>
        </p:txBody>
      </p:sp>
      <p:pic>
        <p:nvPicPr>
          <p:cNvPr id="5" name="Picture 4" descr="322.jpg"/>
          <p:cNvPicPr>
            <a:picLocks noChangeAspect="1"/>
          </p:cNvPicPr>
          <p:nvPr/>
        </p:nvPicPr>
        <p:blipFill>
          <a:blip r:embed="rId2"/>
          <a:stretch>
            <a:fillRect/>
          </a:stretch>
        </p:blipFill>
        <p:spPr>
          <a:xfrm>
            <a:off x="928662" y="1142984"/>
            <a:ext cx="3429024" cy="48815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28662" y="714356"/>
            <a:ext cx="7758138" cy="5305444"/>
          </a:xfrm>
        </p:spPr>
        <p:txBody>
          <a:bodyPr/>
          <a:lstStyle/>
          <a:p>
            <a:pPr algn="r" rtl="1">
              <a:buNone/>
            </a:pPr>
            <a:r>
              <a:rPr lang="ar-SA" dirty="0" smtClean="0"/>
              <a:t>حتما زیر دستت</a:t>
            </a:r>
            <a:r>
              <a:rPr lang="fa-IR" dirty="0" smtClean="0"/>
              <a:t>ا</a:t>
            </a:r>
            <a:r>
              <a:rPr lang="ar-SA" dirty="0" smtClean="0"/>
              <a:t>ن ی</a:t>
            </a:r>
            <a:r>
              <a:rPr lang="fa-IR" dirty="0" smtClean="0"/>
              <a:t>ک</a:t>
            </a:r>
            <a:r>
              <a:rPr lang="ar-SA" dirty="0" smtClean="0"/>
              <a:t> مانکن اماده داشته باشید تا وقتت</a:t>
            </a:r>
            <a:r>
              <a:rPr lang="fa-IR" dirty="0" smtClean="0"/>
              <a:t>ا</a:t>
            </a:r>
            <a:r>
              <a:rPr lang="ar-SA" dirty="0" smtClean="0"/>
              <a:t>ن  برای طراحی مانکن هدر ند</a:t>
            </a:r>
            <a:r>
              <a:rPr lang="fa-IR" dirty="0" smtClean="0"/>
              <a:t>ه</a:t>
            </a:r>
            <a:r>
              <a:rPr lang="ar-SA" dirty="0" smtClean="0"/>
              <a:t>ید.بعد تند تند همه ایده ها</a:t>
            </a:r>
            <a:r>
              <a:rPr lang="fa-IR" dirty="0" smtClean="0"/>
              <a:t>یتا</a:t>
            </a:r>
            <a:r>
              <a:rPr lang="ar-SA" dirty="0" smtClean="0"/>
              <a:t>ن ر</a:t>
            </a:r>
            <a:r>
              <a:rPr lang="fa-IR" dirty="0" smtClean="0"/>
              <a:t>ا ر</a:t>
            </a:r>
            <a:r>
              <a:rPr lang="ar-SA" dirty="0" smtClean="0"/>
              <a:t>وی مانکن کوچک بکشید مثلا توی یه صفحه </a:t>
            </a:r>
            <a:r>
              <a:rPr lang="fa-IR" dirty="0" smtClean="0"/>
              <a:t>آ4 </a:t>
            </a:r>
            <a:r>
              <a:rPr lang="ar-SA" dirty="0" smtClean="0"/>
              <a:t>به شکل افقی میتونید </a:t>
            </a:r>
            <a:r>
              <a:rPr lang="fa-IR" dirty="0" smtClean="0"/>
              <a:t>۶ </a:t>
            </a:r>
            <a:r>
              <a:rPr lang="ar-SA" dirty="0" smtClean="0"/>
              <a:t>تا 7  مانکن بزنید و با هم مقایسه کنید.</a:t>
            </a:r>
            <a:endParaRPr lang="fa-IR" dirty="0" smtClean="0"/>
          </a:p>
          <a:p>
            <a:pPr algn="r" rtl="1">
              <a:buNone/>
            </a:pPr>
            <a:endParaRPr lang="en-US" dirty="0" smtClean="0"/>
          </a:p>
          <a:p>
            <a:pPr algn="r" rtl="1">
              <a:buNone/>
            </a:pPr>
            <a:endParaRPr lang="en-US" dirty="0"/>
          </a:p>
        </p:txBody>
      </p:sp>
      <p:pic>
        <p:nvPicPr>
          <p:cNvPr id="4" name="Picture 3" descr="o.jpeg"/>
          <p:cNvPicPr>
            <a:picLocks noChangeAspect="1"/>
          </p:cNvPicPr>
          <p:nvPr/>
        </p:nvPicPr>
        <p:blipFill>
          <a:blip r:embed="rId2" cstate="print"/>
          <a:stretch>
            <a:fillRect/>
          </a:stretch>
        </p:blipFill>
        <p:spPr>
          <a:xfrm>
            <a:off x="1785918" y="2428868"/>
            <a:ext cx="2960779" cy="4071942"/>
          </a:xfrm>
          <a:prstGeom prst="rect">
            <a:avLst/>
          </a:prstGeom>
        </p:spPr>
      </p:pic>
      <p:pic>
        <p:nvPicPr>
          <p:cNvPr id="5" name="Picture 4" descr="o.jpeg"/>
          <p:cNvPicPr>
            <a:picLocks noChangeAspect="1"/>
          </p:cNvPicPr>
          <p:nvPr/>
        </p:nvPicPr>
        <p:blipFill>
          <a:blip r:embed="rId2" cstate="print"/>
          <a:stretch>
            <a:fillRect/>
          </a:stretch>
        </p:blipFill>
        <p:spPr>
          <a:xfrm>
            <a:off x="5072066" y="2500306"/>
            <a:ext cx="2960779" cy="407194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57224" y="642918"/>
            <a:ext cx="7829576" cy="1714512"/>
          </a:xfrm>
        </p:spPr>
        <p:txBody>
          <a:bodyPr/>
          <a:lstStyle/>
          <a:p>
            <a:pPr algn="r" rtl="1"/>
            <a:r>
              <a:rPr lang="ar-SA" dirty="0" smtClean="0"/>
              <a:t>وقتی توی ی</a:t>
            </a:r>
            <a:r>
              <a:rPr lang="fa-IR" dirty="0" smtClean="0"/>
              <a:t>ک </a:t>
            </a:r>
            <a:r>
              <a:rPr lang="ar-SA" dirty="0" smtClean="0"/>
              <a:t>صفحه شروع میکنید به طراحی و ایده </a:t>
            </a:r>
            <a:r>
              <a:rPr lang="fa-IR" dirty="0" smtClean="0"/>
              <a:t>گرفتن ، </a:t>
            </a:r>
            <a:r>
              <a:rPr lang="ar-SA" dirty="0" smtClean="0"/>
              <a:t>یک خط رو مدام بالا پائین کنید </a:t>
            </a:r>
            <a:r>
              <a:rPr lang="fa-IR" dirty="0" smtClean="0"/>
              <a:t>آنقدر</a:t>
            </a:r>
            <a:r>
              <a:rPr lang="ar-SA" dirty="0" smtClean="0"/>
              <a:t> طرح های مشابه بزنید تا از ایده تخلیه </a:t>
            </a:r>
            <a:r>
              <a:rPr lang="fa-IR" dirty="0" smtClean="0"/>
              <a:t>ب</a:t>
            </a:r>
            <a:r>
              <a:rPr lang="ar-SA" dirty="0" smtClean="0"/>
              <a:t>شید.</a:t>
            </a:r>
            <a:r>
              <a:rPr lang="fa-IR" dirty="0" smtClean="0"/>
              <a:t> </a:t>
            </a:r>
            <a:r>
              <a:rPr lang="ar-SA" dirty="0" smtClean="0"/>
              <a:t>تا رنگش نکردید سراغ طرح بعدی نر</a:t>
            </a:r>
            <a:r>
              <a:rPr lang="fa-IR" dirty="0" smtClean="0"/>
              <a:t>و</a:t>
            </a:r>
            <a:r>
              <a:rPr lang="ar-SA" dirty="0" smtClean="0"/>
              <a:t>ید چون قاعدتا تا هنگامی که ارضاء نشدید نمیتو</a:t>
            </a:r>
            <a:r>
              <a:rPr lang="fa-IR" dirty="0" smtClean="0"/>
              <a:t>ا</a:t>
            </a:r>
            <a:r>
              <a:rPr lang="ar-SA" dirty="0" smtClean="0"/>
              <a:t>نید لذت ببرید  وکارت</a:t>
            </a:r>
            <a:r>
              <a:rPr lang="fa-IR" dirty="0" smtClean="0"/>
              <a:t>ا</a:t>
            </a:r>
            <a:r>
              <a:rPr lang="ar-SA" dirty="0" smtClean="0"/>
              <a:t>ن ر</a:t>
            </a:r>
            <a:r>
              <a:rPr lang="fa-IR" dirty="0" smtClean="0"/>
              <a:t>ا</a:t>
            </a:r>
            <a:r>
              <a:rPr lang="ar-SA" dirty="0" smtClean="0"/>
              <a:t> تم</a:t>
            </a:r>
            <a:r>
              <a:rPr lang="fa-IR" dirty="0" smtClean="0"/>
              <a:t>ا</a:t>
            </a:r>
            <a:r>
              <a:rPr lang="ar-SA" dirty="0" smtClean="0"/>
              <a:t>م کنید.</a:t>
            </a:r>
            <a:endParaRPr lang="en-US" dirty="0" smtClean="0"/>
          </a:p>
          <a:p>
            <a:pPr algn="r" rtl="1">
              <a:buNone/>
            </a:pPr>
            <a:endParaRPr lang="en-US" dirty="0"/>
          </a:p>
        </p:txBody>
      </p:sp>
      <p:pic>
        <p:nvPicPr>
          <p:cNvPr id="1028" name="Picture 4"/>
          <p:cNvPicPr>
            <a:picLocks noChangeAspect="1" noChangeArrowheads="1"/>
          </p:cNvPicPr>
          <p:nvPr/>
        </p:nvPicPr>
        <p:blipFill>
          <a:blip r:embed="rId2"/>
          <a:srcRect/>
          <a:stretch>
            <a:fillRect/>
          </a:stretch>
        </p:blipFill>
        <p:spPr bwMode="auto">
          <a:xfrm>
            <a:off x="1285852" y="2285992"/>
            <a:ext cx="3267204" cy="4248162"/>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a:srcRect/>
          <a:stretch>
            <a:fillRect/>
          </a:stretch>
        </p:blipFill>
        <p:spPr bwMode="auto">
          <a:xfrm>
            <a:off x="4357686" y="2357430"/>
            <a:ext cx="3419475" cy="42576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تکلیف جلسه دوم                           </a:t>
            </a:r>
            <a:endParaRPr lang="en-US" dirty="0"/>
          </a:p>
        </p:txBody>
      </p:sp>
      <p:sp>
        <p:nvSpPr>
          <p:cNvPr id="3" name="Content Placeholder 2"/>
          <p:cNvSpPr>
            <a:spLocks noGrp="1"/>
          </p:cNvSpPr>
          <p:nvPr>
            <p:ph sz="quarter" idx="1"/>
          </p:nvPr>
        </p:nvSpPr>
        <p:spPr/>
        <p:txBody>
          <a:bodyPr/>
          <a:lstStyle/>
          <a:p>
            <a:pPr algn="r" rtl="1">
              <a:buNone/>
            </a:pPr>
            <a:r>
              <a:rPr lang="fa-IR" dirty="0" smtClean="0"/>
              <a:t>1- روی یک کاغذ </a:t>
            </a:r>
            <a:r>
              <a:rPr lang="en-US" dirty="0" smtClean="0"/>
              <a:t>a3</a:t>
            </a:r>
            <a:r>
              <a:rPr lang="fa-IR" dirty="0" smtClean="0"/>
              <a:t> پنچ تا مانکن بکشیید و مدبوردی که درست کردیید بزاریید جلوتون و از عکسایی که از دوره تاریخی ایران جمع آوری کردیید طرح لباس بزنیید </a:t>
            </a:r>
          </a:p>
          <a:p>
            <a:pPr algn="r" rtl="1">
              <a:buNone/>
            </a:pPr>
            <a:r>
              <a:rPr lang="fa-IR" dirty="0" smtClean="0"/>
              <a:t>2- روی یک کاغذ </a:t>
            </a:r>
            <a:r>
              <a:rPr lang="en-US" dirty="0" smtClean="0"/>
              <a:t>a3</a:t>
            </a:r>
            <a:r>
              <a:rPr lang="fa-IR" dirty="0" smtClean="0"/>
              <a:t> پنچ تا مانکن بکشیید و مدبوردی که درست کردیید بزاریید جلوتون و از عکسایی که </a:t>
            </a:r>
            <a:r>
              <a:rPr lang="fa-IR" smtClean="0"/>
              <a:t>از اقوام ایرانی ایران </a:t>
            </a:r>
            <a:r>
              <a:rPr lang="fa-IR" dirty="0" smtClean="0"/>
              <a:t>جمع آوری کردیید طرح لباس بزنیید </a:t>
            </a:r>
            <a:endParaRPr lang="en-US" dirty="0"/>
          </a:p>
        </p:txBody>
      </p:sp>
      <p:sp>
        <p:nvSpPr>
          <p:cNvPr id="4" name="Rectangle 3"/>
          <p:cNvSpPr/>
          <p:nvPr/>
        </p:nvSpPr>
        <p:spPr>
          <a:xfrm>
            <a:off x="928662" y="5072074"/>
            <a:ext cx="2928958" cy="584775"/>
          </a:xfrm>
          <a:prstGeom prst="rect">
            <a:avLst/>
          </a:prstGeom>
        </p:spPr>
        <p:txBody>
          <a:bodyPr wrap="square">
            <a:spAutoFit/>
          </a:bodyPr>
          <a:lstStyle/>
          <a:p>
            <a:r>
              <a:rPr lang="fa-IR" sz="3200" b="1" dirty="0" smtClean="0"/>
              <a:t> موفق باشیید</a:t>
            </a:r>
            <a:endParaRPr lang="en-US" sz="32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156</TotalTime>
  <Words>287</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به نام خدا</vt:lpstr>
      <vt:lpstr>جلسه دوم: الهام گرفتن</vt:lpstr>
      <vt:lpstr>Slide 3</vt:lpstr>
      <vt:lpstr>Slide 4</vt:lpstr>
      <vt:lpstr>Slide 5</vt:lpstr>
      <vt:lpstr>تکلیف جلسه دوم                           </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MRT</dc:creator>
  <cp:lastModifiedBy>MRT</cp:lastModifiedBy>
  <cp:revision>18</cp:revision>
  <dcterms:created xsi:type="dcterms:W3CDTF">2020-04-04T18:35:31Z</dcterms:created>
  <dcterms:modified xsi:type="dcterms:W3CDTF">2020-04-06T10:37:54Z</dcterms:modified>
</cp:coreProperties>
</file>