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99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8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3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5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9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6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2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429" y="625974"/>
            <a:ext cx="9144000" cy="745626"/>
          </a:xfrm>
        </p:spPr>
        <p:txBody>
          <a:bodyPr>
            <a:noAutofit/>
          </a:bodyPr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شرح و معانی از دکتر رقیه کاظم زاده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429" y="1659467"/>
            <a:ext cx="9144000" cy="4499671"/>
          </a:xfrm>
        </p:spPr>
        <p:txBody>
          <a:bodyPr>
            <a:normAutofit/>
          </a:bodyPr>
          <a:lstStyle/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ادامۀ درس ابیاتی از خاقانی: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7. چون آهوان گیا چرم از صحنه های دشت       اندی که نگذرم به در دهکیای نان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8. تا چند نان و نان که زبانم بریده باد            کآب امید برد امید عطای نان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9. آدم برای گندمی از روضه دور ماند       من دور ماندم از در همت برای نان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10. آدم ز جنت آمد و من در سقر شدم      او از بلای گندم و من از بلای نان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معنی کلمات: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گیا: گیاه        اندی: امید است، تا    دهکیا: بزرگ ده، صاحب ده    آب: آبرو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روضه: باغ، گلزار    جنت: بهشت   سقر: جهنم      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endParaRPr lang="en-US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د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452" y="520095"/>
            <a:ext cx="1139372" cy="11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903111"/>
            <a:ext cx="8830910" cy="4323645"/>
          </a:xfrm>
        </p:spPr>
        <p:txBody>
          <a:bodyPr/>
          <a:lstStyle/>
          <a:p>
            <a:pPr algn="r"/>
            <a:endParaRPr lang="fa-IR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b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معانی ابیات:</a:t>
            </a:r>
          </a:p>
          <a:p>
            <a:pPr algn="r"/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هفتم: همانند آهوان از پهنه های دشت، گیاه و علف می خورم تا هیچ وقت گذرم به در منزل اشراف و پولدارها نیفتد.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هشتم: تا چه زمانی مدام از نان بگویم امیدوارم زبانم بریده باشد که امید نان به دست آوردن، امید به حفظ آبرو را از بین می برد.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نهم: حضرت آدم به خاطر به دست آوردن گندمی از بهشت دور ماند؛ من نیز برای به دست آوردن تکه نانی از تلاش و همت به دور ماندم.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دهم: حضرت آدم از بلای گندم از بهشت بیرون شد و من از بلای نان در جهنم داخل شدم؛  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2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</TotalTime>
  <Words>226</Words>
  <Application>Microsoft Office PowerPoint</Application>
  <PresentationFormat>Widescreen</PresentationFormat>
  <Paragraphs>17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 Nazanin</vt:lpstr>
      <vt:lpstr>Century Gothic</vt:lpstr>
      <vt:lpstr>Times New Roman</vt:lpstr>
      <vt:lpstr>Wingdings 3</vt:lpstr>
      <vt:lpstr>Ion</vt:lpstr>
      <vt:lpstr> شرح و معانی از دکتر رقیه کاظم زاده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منبع درس ادبیات فارسی: کتاب زبان و ادبیات فارسی تالیف آقای دکتر منصور مرتضوی استاد درس: دکتر رقیه کاظم زاده</dc:title>
  <dc:creator>Windows User</dc:creator>
  <cp:lastModifiedBy>Windows User</cp:lastModifiedBy>
  <cp:revision>20</cp:revision>
  <dcterms:created xsi:type="dcterms:W3CDTF">2020-04-05T20:32:55Z</dcterms:created>
  <dcterms:modified xsi:type="dcterms:W3CDTF">2020-04-18T07:14:05Z</dcterms:modified>
</cp:coreProperties>
</file>