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5"/>
  </p:notesMasterIdLst>
  <p:sldIdLst>
    <p:sldId id="616" r:id="rId2"/>
    <p:sldId id="322" r:id="rId3"/>
    <p:sldId id="327" r:id="rId4"/>
    <p:sldId id="328" r:id="rId5"/>
    <p:sldId id="329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anose="02020603050405020304" pitchFamily="18" charset="0"/>
        <a:ea typeface="+mn-ea"/>
        <a:cs typeface="Zar" pitchFamily="2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کاربر ناشناخته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66CCFF"/>
    <a:srgbClr val="808000"/>
    <a:srgbClr val="CC6600"/>
    <a:srgbClr val="0066FF"/>
    <a:srgbClr val="00CC00"/>
    <a:srgbClr val="8000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62" autoAdjust="0"/>
    <p:restoredTop sz="97595" autoAdjust="0"/>
  </p:normalViewPr>
  <p:slideViewPr>
    <p:cSldViewPr>
      <p:cViewPr varScale="1">
        <p:scale>
          <a:sx n="70" d="100"/>
          <a:sy n="70" d="100"/>
        </p:scale>
        <p:origin x="16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7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f5e71d4054d258be" providerId="LiveId" clId="{A5733441-86F7-4F4F-8035-A52AA87FA88D}"/>
    <pc:docChg chg="addSld delSld modSld">
      <pc:chgData name="" userId="f5e71d4054d258be" providerId="LiveId" clId="{A5733441-86F7-4F4F-8035-A52AA87FA88D}" dt="2020-04-10T20:21:24.411" v="231" actId="20577"/>
      <pc:docMkLst>
        <pc:docMk/>
      </pc:docMkLst>
      <pc:sldChg chg="addSp modSp del addAnim">
        <pc:chgData name="" userId="f5e71d4054d258be" providerId="LiveId" clId="{A5733441-86F7-4F4F-8035-A52AA87FA88D}" dt="2020-04-10T18:37:02.219" v="12" actId="2696"/>
        <pc:sldMkLst>
          <pc:docMk/>
          <pc:sldMk cId="0" sldId="256"/>
        </pc:sldMkLst>
        <pc:spChg chg="add mod">
          <ac:chgData name="" userId="f5e71d4054d258be" providerId="LiveId" clId="{A5733441-86F7-4F4F-8035-A52AA87FA88D}" dt="2020-04-08T09:39:46.746" v="1" actId="688"/>
          <ac:spMkLst>
            <pc:docMk/>
            <pc:sldMk cId="0" sldId="256"/>
            <ac:spMk id="2" creationId="{D7A0BC28-558F-A340-A4C6-1ED1E20C18B7}"/>
          </ac:spMkLst>
        </pc:spChg>
        <pc:spChg chg="mod">
          <ac:chgData name="" userId="f5e71d4054d258be" providerId="LiveId" clId="{A5733441-86F7-4F4F-8035-A52AA87FA88D}" dt="2020-04-10T18:36:40.957" v="9" actId="20577"/>
          <ac:spMkLst>
            <pc:docMk/>
            <pc:sldMk cId="0" sldId="256"/>
            <ac:spMk id="27661" creationId="{4CD45895-BAB3-4526-8305-E5FEDDBA2DE1}"/>
          </ac:spMkLst>
        </pc:spChg>
      </pc:sldChg>
      <pc:sldChg chg="modSp">
        <pc:chgData name="" userId="f5e71d4054d258be" providerId="LiveId" clId="{A5733441-86F7-4F4F-8035-A52AA87FA88D}" dt="2020-04-10T19:27:45.015" v="96" actId="20577"/>
        <pc:sldMkLst>
          <pc:docMk/>
          <pc:sldMk cId="0" sldId="257"/>
        </pc:sldMkLst>
        <pc:spChg chg="mod">
          <ac:chgData name="" userId="f5e71d4054d258be" providerId="LiveId" clId="{A5733441-86F7-4F4F-8035-A52AA87FA88D}" dt="2020-04-10T19:27:45.015" v="96" actId="20577"/>
          <ac:spMkLst>
            <pc:docMk/>
            <pc:sldMk cId="0" sldId="257"/>
            <ac:spMk id="4099" creationId="{365EDE4E-B2F4-4E55-8C2A-1687EEADCD1F}"/>
          </ac:spMkLst>
        </pc:spChg>
        <pc:spChg chg="mod">
          <ac:chgData name="" userId="f5e71d4054d258be" providerId="LiveId" clId="{A5733441-86F7-4F4F-8035-A52AA87FA88D}" dt="2020-04-10T19:26:10.439" v="66" actId="20577"/>
          <ac:spMkLst>
            <pc:docMk/>
            <pc:sldMk cId="0" sldId="257"/>
            <ac:spMk id="28706" creationId="{EE0AD710-5803-45C7-8B6E-CC7647798B8F}"/>
          </ac:spMkLst>
        </pc:spChg>
      </pc:sldChg>
      <pc:sldChg chg="modSp">
        <pc:chgData name="" userId="f5e71d4054d258be" providerId="LiveId" clId="{A5733441-86F7-4F4F-8035-A52AA87FA88D}" dt="2020-04-10T19:51:56.977" v="122" actId="20577"/>
        <pc:sldMkLst>
          <pc:docMk/>
          <pc:sldMk cId="0" sldId="274"/>
        </pc:sldMkLst>
        <pc:spChg chg="mod">
          <ac:chgData name="" userId="f5e71d4054d258be" providerId="LiveId" clId="{A5733441-86F7-4F4F-8035-A52AA87FA88D}" dt="2020-04-10T19:51:56.977" v="122" actId="20577"/>
          <ac:spMkLst>
            <pc:docMk/>
            <pc:sldMk cId="0" sldId="274"/>
            <ac:spMk id="22531" creationId="{9889CE03-7443-425D-B01E-DED01F1B0ED1}"/>
          </ac:spMkLst>
        </pc:spChg>
      </pc:sldChg>
      <pc:sldChg chg="modSp">
        <pc:chgData name="" userId="f5e71d4054d258be" providerId="LiveId" clId="{A5733441-86F7-4F4F-8035-A52AA87FA88D}" dt="2020-04-10T20:05:46.513" v="188" actId="20577"/>
        <pc:sldMkLst>
          <pc:docMk/>
          <pc:sldMk cId="0" sldId="287"/>
        </pc:sldMkLst>
        <pc:spChg chg="mod">
          <ac:chgData name="" userId="f5e71d4054d258be" providerId="LiveId" clId="{A5733441-86F7-4F4F-8035-A52AA87FA88D}" dt="2020-04-10T20:05:46.513" v="188" actId="20577"/>
          <ac:spMkLst>
            <pc:docMk/>
            <pc:sldMk cId="0" sldId="287"/>
            <ac:spMk id="31747" creationId="{16C3A1E7-0E50-473D-A066-E2D8B52233BD}"/>
          </ac:spMkLst>
        </pc:spChg>
      </pc:sldChg>
      <pc:sldChg chg="modSp">
        <pc:chgData name="" userId="f5e71d4054d258be" providerId="LiveId" clId="{A5733441-86F7-4F4F-8035-A52AA87FA88D}" dt="2020-04-10T19:29:52.669" v="112" actId="20577"/>
        <pc:sldMkLst>
          <pc:docMk/>
          <pc:sldMk cId="0" sldId="297"/>
        </pc:sldMkLst>
        <pc:spChg chg="mod">
          <ac:chgData name="" userId="f5e71d4054d258be" providerId="LiveId" clId="{A5733441-86F7-4F4F-8035-A52AA87FA88D}" dt="2020-04-10T19:29:52.669" v="112" actId="20577"/>
          <ac:spMkLst>
            <pc:docMk/>
            <pc:sldMk cId="0" sldId="297"/>
            <ac:spMk id="41988" creationId="{2215F747-6230-4F87-B656-F2C7C63864B1}"/>
          </ac:spMkLst>
        </pc:spChg>
      </pc:sldChg>
      <pc:sldChg chg="modSp">
        <pc:chgData name="" userId="f5e71d4054d258be" providerId="LiveId" clId="{A5733441-86F7-4F4F-8035-A52AA87FA88D}" dt="2020-04-10T19:53:44.157" v="133" actId="20577"/>
        <pc:sldMkLst>
          <pc:docMk/>
          <pc:sldMk cId="0" sldId="313"/>
        </pc:sldMkLst>
        <pc:spChg chg="mod">
          <ac:chgData name="" userId="f5e71d4054d258be" providerId="LiveId" clId="{A5733441-86F7-4F4F-8035-A52AA87FA88D}" dt="2020-04-10T19:53:44.157" v="133" actId="20577"/>
          <ac:spMkLst>
            <pc:docMk/>
            <pc:sldMk cId="0" sldId="313"/>
            <ac:spMk id="56323" creationId="{4D41DC74-21FB-40F3-B368-DCD8E3E1DD35}"/>
          </ac:spMkLst>
        </pc:spChg>
      </pc:sldChg>
      <pc:sldChg chg="modSp">
        <pc:chgData name="" userId="f5e71d4054d258be" providerId="LiveId" clId="{A5733441-86F7-4F4F-8035-A52AA87FA88D}" dt="2020-04-10T19:54:42.765" v="143" actId="20577"/>
        <pc:sldMkLst>
          <pc:docMk/>
          <pc:sldMk cId="0" sldId="322"/>
        </pc:sldMkLst>
        <pc:spChg chg="mod">
          <ac:chgData name="" userId="f5e71d4054d258be" providerId="LiveId" clId="{A5733441-86F7-4F4F-8035-A52AA87FA88D}" dt="2020-04-10T19:54:42.765" v="143" actId="20577"/>
          <ac:spMkLst>
            <pc:docMk/>
            <pc:sldMk cId="0" sldId="322"/>
            <ac:spMk id="66564" creationId="{840F203F-4C33-4435-AAC0-A490DD088225}"/>
          </ac:spMkLst>
        </pc:spChg>
      </pc:sldChg>
      <pc:sldChg chg="modSp">
        <pc:chgData name="" userId="f5e71d4054d258be" providerId="LiveId" clId="{A5733441-86F7-4F4F-8035-A52AA87FA88D}" dt="2020-04-10T19:59:49.909" v="172" actId="20577"/>
        <pc:sldMkLst>
          <pc:docMk/>
          <pc:sldMk cId="0" sldId="332"/>
        </pc:sldMkLst>
        <pc:spChg chg="mod">
          <ac:chgData name="" userId="f5e71d4054d258be" providerId="LiveId" clId="{A5733441-86F7-4F4F-8035-A52AA87FA88D}" dt="2020-04-10T19:59:49.909" v="172" actId="20577"/>
          <ac:spMkLst>
            <pc:docMk/>
            <pc:sldMk cId="0" sldId="332"/>
            <ac:spMk id="72707" creationId="{ACB36069-A76B-486D-8985-427334F90BA4}"/>
          </ac:spMkLst>
        </pc:spChg>
      </pc:sldChg>
      <pc:sldChg chg="modSp">
        <pc:chgData name="" userId="f5e71d4054d258be" providerId="LiveId" clId="{A5733441-86F7-4F4F-8035-A52AA87FA88D}" dt="2020-04-10T20:21:24.411" v="231" actId="20577"/>
        <pc:sldMkLst>
          <pc:docMk/>
          <pc:sldMk cId="0" sldId="350"/>
        </pc:sldMkLst>
        <pc:spChg chg="mod">
          <ac:chgData name="" userId="f5e71d4054d258be" providerId="LiveId" clId="{A5733441-86F7-4F4F-8035-A52AA87FA88D}" dt="2020-04-10T20:21:24.411" v="231" actId="20577"/>
          <ac:spMkLst>
            <pc:docMk/>
            <pc:sldMk cId="0" sldId="350"/>
            <ac:spMk id="78850" creationId="{780A8DED-3CD4-42A7-9077-0DE6EE033B9E}"/>
          </ac:spMkLst>
        </pc:spChg>
      </pc:sldChg>
      <pc:sldChg chg="modSp">
        <pc:chgData name="" userId="f5e71d4054d258be" providerId="LiveId" clId="{A5733441-86F7-4F4F-8035-A52AA87FA88D}" dt="2020-04-10T20:20:00.466" v="226" actId="20577"/>
        <pc:sldMkLst>
          <pc:docMk/>
          <pc:sldMk cId="0" sldId="363"/>
        </pc:sldMkLst>
        <pc:spChg chg="mod">
          <ac:chgData name="" userId="f5e71d4054d258be" providerId="LiveId" clId="{A5733441-86F7-4F4F-8035-A52AA87FA88D}" dt="2020-04-10T20:20:00.466" v="226" actId="20577"/>
          <ac:spMkLst>
            <pc:docMk/>
            <pc:sldMk cId="0" sldId="363"/>
            <ac:spMk id="111618" creationId="{7C68F2D2-0CE1-4A6F-AFF2-A5CE6E04A403}"/>
          </ac:spMkLst>
        </pc:spChg>
      </pc:sldChg>
      <pc:sldChg chg="del">
        <pc:chgData name="" userId="f5e71d4054d258be" providerId="LiveId" clId="{A5733441-86F7-4F4F-8035-A52AA87FA88D}" dt="2020-04-10T18:58:33.455" v="24" actId="2696"/>
        <pc:sldMkLst>
          <pc:docMk/>
          <pc:sldMk cId="0" sldId="500"/>
        </pc:sldMkLst>
      </pc:sldChg>
      <pc:sldChg chg="del">
        <pc:chgData name="" userId="f5e71d4054d258be" providerId="LiveId" clId="{A5733441-86F7-4F4F-8035-A52AA87FA88D}" dt="2020-04-10T18:58:43.103" v="25" actId="2696"/>
        <pc:sldMkLst>
          <pc:docMk/>
          <pc:sldMk cId="0" sldId="502"/>
        </pc:sldMkLst>
      </pc:sldChg>
      <pc:sldChg chg="del">
        <pc:chgData name="" userId="f5e71d4054d258be" providerId="LiveId" clId="{A5733441-86F7-4F4F-8035-A52AA87FA88D}" dt="2020-04-10T18:58:51.097" v="26" actId="2696"/>
        <pc:sldMkLst>
          <pc:docMk/>
          <pc:sldMk cId="0" sldId="503"/>
        </pc:sldMkLst>
      </pc:sldChg>
      <pc:sldChg chg="del">
        <pc:chgData name="" userId="f5e71d4054d258be" providerId="LiveId" clId="{A5733441-86F7-4F4F-8035-A52AA87FA88D}" dt="2020-04-10T18:59:05.681" v="27" actId="2696"/>
        <pc:sldMkLst>
          <pc:docMk/>
          <pc:sldMk cId="0" sldId="504"/>
        </pc:sldMkLst>
      </pc:sldChg>
      <pc:sldChg chg="del">
        <pc:chgData name="" userId="f5e71d4054d258be" providerId="LiveId" clId="{A5733441-86F7-4F4F-8035-A52AA87FA88D}" dt="2020-04-10T18:59:38.331" v="28" actId="2696"/>
        <pc:sldMkLst>
          <pc:docMk/>
          <pc:sldMk cId="0" sldId="505"/>
        </pc:sldMkLst>
      </pc:sldChg>
      <pc:sldChg chg="del">
        <pc:chgData name="" userId="f5e71d4054d258be" providerId="LiveId" clId="{A5733441-86F7-4F4F-8035-A52AA87FA88D}" dt="2020-04-10T18:59:47.401" v="29" actId="2696"/>
        <pc:sldMkLst>
          <pc:docMk/>
          <pc:sldMk cId="0" sldId="506"/>
        </pc:sldMkLst>
      </pc:sldChg>
      <pc:sldChg chg="del">
        <pc:chgData name="" userId="f5e71d4054d258be" providerId="LiveId" clId="{A5733441-86F7-4F4F-8035-A52AA87FA88D}" dt="2020-04-10T18:59:55.576" v="30" actId="2696"/>
        <pc:sldMkLst>
          <pc:docMk/>
          <pc:sldMk cId="0" sldId="507"/>
        </pc:sldMkLst>
      </pc:sldChg>
      <pc:sldChg chg="del">
        <pc:chgData name="" userId="f5e71d4054d258be" providerId="LiveId" clId="{A5733441-86F7-4F4F-8035-A52AA87FA88D}" dt="2020-04-10T19:00:05.964" v="31" actId="2696"/>
        <pc:sldMkLst>
          <pc:docMk/>
          <pc:sldMk cId="0" sldId="508"/>
        </pc:sldMkLst>
      </pc:sldChg>
      <pc:sldChg chg="del">
        <pc:chgData name="" userId="f5e71d4054d258be" providerId="LiveId" clId="{A5733441-86F7-4F4F-8035-A52AA87FA88D}" dt="2020-04-10T19:00:19.334" v="32" actId="2696"/>
        <pc:sldMkLst>
          <pc:docMk/>
          <pc:sldMk cId="0" sldId="509"/>
        </pc:sldMkLst>
      </pc:sldChg>
      <pc:sldChg chg="del">
        <pc:chgData name="" userId="f5e71d4054d258be" providerId="LiveId" clId="{A5733441-86F7-4F4F-8035-A52AA87FA88D}" dt="2020-04-10T19:00:32.159" v="33" actId="2696"/>
        <pc:sldMkLst>
          <pc:docMk/>
          <pc:sldMk cId="0" sldId="510"/>
        </pc:sldMkLst>
      </pc:sldChg>
      <pc:sldChg chg="del">
        <pc:chgData name="" userId="f5e71d4054d258be" providerId="LiveId" clId="{A5733441-86F7-4F4F-8035-A52AA87FA88D}" dt="2020-04-10T19:00:41.166" v="34" actId="2696"/>
        <pc:sldMkLst>
          <pc:docMk/>
          <pc:sldMk cId="0" sldId="511"/>
        </pc:sldMkLst>
      </pc:sldChg>
      <pc:sldChg chg="del">
        <pc:chgData name="" userId="f5e71d4054d258be" providerId="LiveId" clId="{A5733441-86F7-4F4F-8035-A52AA87FA88D}" dt="2020-04-10T19:00:50.483" v="35" actId="2696"/>
        <pc:sldMkLst>
          <pc:docMk/>
          <pc:sldMk cId="0" sldId="512"/>
        </pc:sldMkLst>
      </pc:sldChg>
      <pc:sldChg chg="del">
        <pc:chgData name="" userId="f5e71d4054d258be" providerId="LiveId" clId="{A5733441-86F7-4F4F-8035-A52AA87FA88D}" dt="2020-04-10T19:00:57.724" v="36" actId="2696"/>
        <pc:sldMkLst>
          <pc:docMk/>
          <pc:sldMk cId="0" sldId="513"/>
        </pc:sldMkLst>
      </pc:sldChg>
      <pc:sldChg chg="del">
        <pc:chgData name="" userId="f5e71d4054d258be" providerId="LiveId" clId="{A5733441-86F7-4F4F-8035-A52AA87FA88D}" dt="2020-04-10T19:01:08.430" v="37" actId="2696"/>
        <pc:sldMkLst>
          <pc:docMk/>
          <pc:sldMk cId="0" sldId="514"/>
        </pc:sldMkLst>
      </pc:sldChg>
      <pc:sldChg chg="del">
        <pc:chgData name="" userId="f5e71d4054d258be" providerId="LiveId" clId="{A5733441-86F7-4F4F-8035-A52AA87FA88D}" dt="2020-04-10T19:01:25.330" v="38" actId="2696"/>
        <pc:sldMkLst>
          <pc:docMk/>
          <pc:sldMk cId="0" sldId="515"/>
        </pc:sldMkLst>
      </pc:sldChg>
      <pc:sldChg chg="del">
        <pc:chgData name="" userId="f5e71d4054d258be" providerId="LiveId" clId="{A5733441-86F7-4F4F-8035-A52AA87FA88D}" dt="2020-04-10T19:01:33.458" v="39" actId="2696"/>
        <pc:sldMkLst>
          <pc:docMk/>
          <pc:sldMk cId="0" sldId="516"/>
        </pc:sldMkLst>
      </pc:sldChg>
      <pc:sldChg chg="del">
        <pc:chgData name="" userId="f5e71d4054d258be" providerId="LiveId" clId="{A5733441-86F7-4F4F-8035-A52AA87FA88D}" dt="2020-04-10T19:01:39.104" v="40" actId="2696"/>
        <pc:sldMkLst>
          <pc:docMk/>
          <pc:sldMk cId="0" sldId="517"/>
        </pc:sldMkLst>
      </pc:sldChg>
      <pc:sldChg chg="del">
        <pc:chgData name="" userId="f5e71d4054d258be" providerId="LiveId" clId="{A5733441-86F7-4F4F-8035-A52AA87FA88D}" dt="2020-04-10T19:01:42.728" v="41" actId="2696"/>
        <pc:sldMkLst>
          <pc:docMk/>
          <pc:sldMk cId="0" sldId="518"/>
        </pc:sldMkLst>
      </pc:sldChg>
      <pc:sldChg chg="del">
        <pc:chgData name="" userId="f5e71d4054d258be" providerId="LiveId" clId="{A5733441-86F7-4F4F-8035-A52AA87FA88D}" dt="2020-04-10T19:01:46.202" v="42" actId="2696"/>
        <pc:sldMkLst>
          <pc:docMk/>
          <pc:sldMk cId="0" sldId="519"/>
        </pc:sldMkLst>
      </pc:sldChg>
      <pc:sldChg chg="del">
        <pc:chgData name="" userId="f5e71d4054d258be" providerId="LiveId" clId="{A5733441-86F7-4F4F-8035-A52AA87FA88D}" dt="2020-04-10T19:01:50.596" v="43" actId="2696"/>
        <pc:sldMkLst>
          <pc:docMk/>
          <pc:sldMk cId="0" sldId="520"/>
        </pc:sldMkLst>
      </pc:sldChg>
      <pc:sldChg chg="del">
        <pc:chgData name="" userId="f5e71d4054d258be" providerId="LiveId" clId="{A5733441-86F7-4F4F-8035-A52AA87FA88D}" dt="2020-04-10T19:01:58.411" v="44" actId="2696"/>
        <pc:sldMkLst>
          <pc:docMk/>
          <pc:sldMk cId="0" sldId="521"/>
        </pc:sldMkLst>
      </pc:sldChg>
      <pc:sldChg chg="del">
        <pc:chgData name="" userId="f5e71d4054d258be" providerId="LiveId" clId="{A5733441-86F7-4F4F-8035-A52AA87FA88D}" dt="2020-04-10T19:02:04.625" v="45" actId="2696"/>
        <pc:sldMkLst>
          <pc:docMk/>
          <pc:sldMk cId="0" sldId="522"/>
        </pc:sldMkLst>
      </pc:sldChg>
      <pc:sldChg chg="del">
        <pc:chgData name="" userId="f5e71d4054d258be" providerId="LiveId" clId="{A5733441-86F7-4F4F-8035-A52AA87FA88D}" dt="2020-04-10T19:02:08.161" v="46" actId="2696"/>
        <pc:sldMkLst>
          <pc:docMk/>
          <pc:sldMk cId="0" sldId="523"/>
        </pc:sldMkLst>
      </pc:sldChg>
      <pc:sldChg chg="del">
        <pc:chgData name="" userId="f5e71d4054d258be" providerId="LiveId" clId="{A5733441-86F7-4F4F-8035-A52AA87FA88D}" dt="2020-04-10T19:02:11.767" v="47" actId="2696"/>
        <pc:sldMkLst>
          <pc:docMk/>
          <pc:sldMk cId="0" sldId="524"/>
        </pc:sldMkLst>
      </pc:sldChg>
      <pc:sldChg chg="del">
        <pc:chgData name="" userId="f5e71d4054d258be" providerId="LiveId" clId="{A5733441-86F7-4F4F-8035-A52AA87FA88D}" dt="2020-04-10T19:02:17.210" v="48" actId="2696"/>
        <pc:sldMkLst>
          <pc:docMk/>
          <pc:sldMk cId="0" sldId="525"/>
        </pc:sldMkLst>
      </pc:sldChg>
      <pc:sldChg chg="del">
        <pc:chgData name="" userId="f5e71d4054d258be" providerId="LiveId" clId="{A5733441-86F7-4F4F-8035-A52AA87FA88D}" dt="2020-04-10T19:02:21.711" v="49" actId="2696"/>
        <pc:sldMkLst>
          <pc:docMk/>
          <pc:sldMk cId="0" sldId="526"/>
        </pc:sldMkLst>
      </pc:sldChg>
      <pc:sldChg chg="del">
        <pc:chgData name="" userId="f5e71d4054d258be" providerId="LiveId" clId="{A5733441-86F7-4F4F-8035-A52AA87FA88D}" dt="2020-04-10T19:02:25.855" v="50" actId="2696"/>
        <pc:sldMkLst>
          <pc:docMk/>
          <pc:sldMk cId="0" sldId="528"/>
        </pc:sldMkLst>
      </pc:sldChg>
      <pc:sldChg chg="del">
        <pc:chgData name="" userId="f5e71d4054d258be" providerId="LiveId" clId="{A5733441-86F7-4F4F-8035-A52AA87FA88D}" dt="2020-04-10T19:02:29.477" v="51" actId="2696"/>
        <pc:sldMkLst>
          <pc:docMk/>
          <pc:sldMk cId="0" sldId="529"/>
        </pc:sldMkLst>
      </pc:sldChg>
      <pc:sldChg chg="del">
        <pc:chgData name="" userId="f5e71d4054d258be" providerId="LiveId" clId="{A5733441-86F7-4F4F-8035-A52AA87FA88D}" dt="2020-04-10T19:03:05.293" v="52" actId="2696"/>
        <pc:sldMkLst>
          <pc:docMk/>
          <pc:sldMk cId="0" sldId="530"/>
        </pc:sldMkLst>
      </pc:sldChg>
      <pc:sldChg chg="del">
        <pc:chgData name="" userId="f5e71d4054d258be" providerId="LiveId" clId="{A5733441-86F7-4F4F-8035-A52AA87FA88D}" dt="2020-04-10T19:03:11.016" v="53" actId="2696"/>
        <pc:sldMkLst>
          <pc:docMk/>
          <pc:sldMk cId="0" sldId="531"/>
        </pc:sldMkLst>
      </pc:sldChg>
      <pc:sldChg chg="del">
        <pc:chgData name="" userId="f5e71d4054d258be" providerId="LiveId" clId="{A5733441-86F7-4F4F-8035-A52AA87FA88D}" dt="2020-04-10T19:03:22.630" v="54" actId="2696"/>
        <pc:sldMkLst>
          <pc:docMk/>
          <pc:sldMk cId="0" sldId="533"/>
        </pc:sldMkLst>
      </pc:sldChg>
      <pc:sldChg chg="del">
        <pc:chgData name="" userId="f5e71d4054d258be" providerId="LiveId" clId="{A5733441-86F7-4F4F-8035-A52AA87FA88D}" dt="2020-04-10T19:03:26.005" v="55" actId="2696"/>
        <pc:sldMkLst>
          <pc:docMk/>
          <pc:sldMk cId="0" sldId="534"/>
        </pc:sldMkLst>
      </pc:sldChg>
      <pc:sldChg chg="del">
        <pc:chgData name="" userId="f5e71d4054d258be" providerId="LiveId" clId="{A5733441-86F7-4F4F-8035-A52AA87FA88D}" dt="2020-04-10T19:03:34.395" v="56" actId="2696"/>
        <pc:sldMkLst>
          <pc:docMk/>
          <pc:sldMk cId="0" sldId="535"/>
        </pc:sldMkLst>
      </pc:sldChg>
      <pc:sldChg chg="del">
        <pc:chgData name="" userId="f5e71d4054d258be" providerId="LiveId" clId="{A5733441-86F7-4F4F-8035-A52AA87FA88D}" dt="2020-04-10T19:03:38.103" v="57" actId="2696"/>
        <pc:sldMkLst>
          <pc:docMk/>
          <pc:sldMk cId="0" sldId="536"/>
        </pc:sldMkLst>
      </pc:sldChg>
      <pc:sldChg chg="del">
        <pc:chgData name="" userId="f5e71d4054d258be" providerId="LiveId" clId="{A5733441-86F7-4F4F-8035-A52AA87FA88D}" dt="2020-04-10T19:03:42.610" v="58" actId="2696"/>
        <pc:sldMkLst>
          <pc:docMk/>
          <pc:sldMk cId="0" sldId="537"/>
        </pc:sldMkLst>
      </pc:sldChg>
      <pc:sldChg chg="del">
        <pc:chgData name="" userId="f5e71d4054d258be" providerId="LiveId" clId="{A5733441-86F7-4F4F-8035-A52AA87FA88D}" dt="2020-04-10T19:03:52.790" v="59" actId="2696"/>
        <pc:sldMkLst>
          <pc:docMk/>
          <pc:sldMk cId="0" sldId="538"/>
        </pc:sldMkLst>
      </pc:sldChg>
      <pc:sldChg chg="del">
        <pc:chgData name="" userId="f5e71d4054d258be" providerId="LiveId" clId="{A5733441-86F7-4F4F-8035-A52AA87FA88D}" dt="2020-04-10T19:03:56.284" v="60" actId="2696"/>
        <pc:sldMkLst>
          <pc:docMk/>
          <pc:sldMk cId="0" sldId="539"/>
        </pc:sldMkLst>
      </pc:sldChg>
      <pc:sldChg chg="del">
        <pc:chgData name="" userId="f5e71d4054d258be" providerId="LiveId" clId="{A5733441-86F7-4F4F-8035-A52AA87FA88D}" dt="2020-04-10T19:04:00.905" v="61" actId="2696"/>
        <pc:sldMkLst>
          <pc:docMk/>
          <pc:sldMk cId="0" sldId="540"/>
        </pc:sldMkLst>
      </pc:sldChg>
      <pc:sldChg chg="del">
        <pc:chgData name="" userId="f5e71d4054d258be" providerId="LiveId" clId="{A5733441-86F7-4F4F-8035-A52AA87FA88D}" dt="2020-04-10T19:04:07.593" v="62" actId="2696"/>
        <pc:sldMkLst>
          <pc:docMk/>
          <pc:sldMk cId="0" sldId="541"/>
        </pc:sldMkLst>
      </pc:sldChg>
      <pc:sldChg chg="del">
        <pc:chgData name="" userId="f5e71d4054d258be" providerId="LiveId" clId="{A5733441-86F7-4F4F-8035-A52AA87FA88D}" dt="2020-04-10T19:04:12.264" v="63" actId="2696"/>
        <pc:sldMkLst>
          <pc:docMk/>
          <pc:sldMk cId="0" sldId="542"/>
        </pc:sldMkLst>
      </pc:sldChg>
      <pc:sldChg chg="del">
        <pc:chgData name="" userId="f5e71d4054d258be" providerId="LiveId" clId="{A5733441-86F7-4F4F-8035-A52AA87FA88D}" dt="2020-04-10T18:56:53.162" v="23" actId="2696"/>
        <pc:sldMkLst>
          <pc:docMk/>
          <pc:sldMk cId="0" sldId="543"/>
        </pc:sldMkLst>
      </pc:sldChg>
      <pc:sldChg chg="del">
        <pc:chgData name="" userId="f5e71d4054d258be" providerId="LiveId" clId="{A5733441-86F7-4F4F-8035-A52AA87FA88D}" dt="2020-04-10T18:56:03.077" v="16" actId="21"/>
        <pc:sldMkLst>
          <pc:docMk/>
          <pc:sldMk cId="0" sldId="544"/>
        </pc:sldMkLst>
      </pc:sldChg>
      <pc:sldChg chg="del">
        <pc:chgData name="" userId="f5e71d4054d258be" providerId="LiveId" clId="{A5733441-86F7-4F4F-8035-A52AA87FA88D}" dt="2020-04-10T18:56:10.873" v="17" actId="2696"/>
        <pc:sldMkLst>
          <pc:docMk/>
          <pc:sldMk cId="0" sldId="545"/>
        </pc:sldMkLst>
      </pc:sldChg>
      <pc:sldChg chg="del">
        <pc:chgData name="" userId="f5e71d4054d258be" providerId="LiveId" clId="{A5733441-86F7-4F4F-8035-A52AA87FA88D}" dt="2020-04-10T18:56:16.028" v="18" actId="2696"/>
        <pc:sldMkLst>
          <pc:docMk/>
          <pc:sldMk cId="0" sldId="546"/>
        </pc:sldMkLst>
      </pc:sldChg>
      <pc:sldChg chg="del">
        <pc:chgData name="" userId="f5e71d4054d258be" providerId="LiveId" clId="{A5733441-86F7-4F4F-8035-A52AA87FA88D}" dt="2020-04-10T18:56:20.986" v="19" actId="2696"/>
        <pc:sldMkLst>
          <pc:docMk/>
          <pc:sldMk cId="0" sldId="547"/>
        </pc:sldMkLst>
      </pc:sldChg>
      <pc:sldChg chg="del">
        <pc:chgData name="" userId="f5e71d4054d258be" providerId="LiveId" clId="{A5733441-86F7-4F4F-8035-A52AA87FA88D}" dt="2020-04-10T18:56:24.759" v="20" actId="2696"/>
        <pc:sldMkLst>
          <pc:docMk/>
          <pc:sldMk cId="0" sldId="548"/>
        </pc:sldMkLst>
      </pc:sldChg>
      <pc:sldChg chg="del">
        <pc:chgData name="" userId="f5e71d4054d258be" providerId="LiveId" clId="{A5733441-86F7-4F4F-8035-A52AA87FA88D}" dt="2020-04-10T18:56:28.952" v="21" actId="2696"/>
        <pc:sldMkLst>
          <pc:docMk/>
          <pc:sldMk cId="0" sldId="549"/>
        </pc:sldMkLst>
      </pc:sldChg>
      <pc:sldChg chg="del">
        <pc:chgData name="" userId="f5e71d4054d258be" providerId="LiveId" clId="{A5733441-86F7-4F4F-8035-A52AA87FA88D}" dt="2020-04-10T18:56:34.365" v="22" actId="2696"/>
        <pc:sldMkLst>
          <pc:docMk/>
          <pc:sldMk cId="0" sldId="550"/>
        </pc:sldMkLst>
      </pc:sldChg>
      <pc:sldChg chg="new del">
        <pc:chgData name="" userId="f5e71d4054d258be" providerId="LiveId" clId="{A5733441-86F7-4F4F-8035-A52AA87FA88D}" dt="2020-04-10T18:37:52.892" v="14" actId="2696"/>
        <pc:sldMkLst>
          <pc:docMk/>
          <pc:sldMk cId="3467943740" sldId="615"/>
        </pc:sldMkLst>
      </pc:sldChg>
      <pc:sldChg chg="addSp new addCm">
        <pc:chgData name="" userId="f5e71d4054d258be" providerId="LiveId" clId="{A5733441-86F7-4F4F-8035-A52AA87FA88D}" dt="2020-04-10T18:41:58.704" v="15" actId="22"/>
        <pc:sldMkLst>
          <pc:docMk/>
          <pc:sldMk cId="1062364754" sldId="616"/>
        </pc:sldMkLst>
        <pc:spChg chg="add">
          <ac:chgData name="" userId="f5e71d4054d258be" providerId="LiveId" clId="{A5733441-86F7-4F4F-8035-A52AA87FA88D}" dt="2020-04-10T18:41:58.704" v="15" actId="22"/>
          <ac:spMkLst>
            <pc:docMk/>
            <pc:sldMk cId="1062364754" sldId="616"/>
            <ac:spMk id="3" creationId="{81E37DAB-D803-8446-82E6-D0E9686C85C1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4-10T23:07:34.083" idx="1">
    <p:pos x="10" y="10"/>
    <p:text/>
    <p:extLst>
      <p:ext uri="{C676402C-5697-4E1C-873F-D02D1690AC5C}">
        <p15:threadingInfo xmlns:p15="http://schemas.microsoft.com/office/powerpoint/2012/main" timeZoneBias="-27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xmlns="" id="{C6D42D4B-A735-44C7-946F-26EA9B3471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xmlns="" id="{02960DC2-EAA4-4BDD-B093-418C040C551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042AE726-0BDC-4712-A0E5-19A94723760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1973" name="Rectangle 5">
            <a:extLst>
              <a:ext uri="{FF2B5EF4-FFF2-40B4-BE49-F238E27FC236}">
                <a16:creationId xmlns:a16="http://schemas.microsoft.com/office/drawing/2014/main" xmlns="" id="{0C37867D-8940-400F-9883-9C1247FDE50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1974" name="Rectangle 6">
            <a:extLst>
              <a:ext uri="{FF2B5EF4-FFF2-40B4-BE49-F238E27FC236}">
                <a16:creationId xmlns:a16="http://schemas.microsoft.com/office/drawing/2014/main" xmlns="" id="{B235E656-A846-436E-A34F-F3E5BB1294D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 smtClean="0"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1975" name="Rectangle 7">
            <a:extLst>
              <a:ext uri="{FF2B5EF4-FFF2-40B4-BE49-F238E27FC236}">
                <a16:creationId xmlns:a16="http://schemas.microsoft.com/office/drawing/2014/main" xmlns="" id="{EC054AED-11B7-43A8-9546-0353DA520F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cs typeface="Times New Roman" panose="02020603050405020304" pitchFamily="18" charset="0"/>
              </a:defRPr>
            </a:lvl1pPr>
          </a:lstStyle>
          <a:p>
            <a:fld id="{DBA5BA2A-0A20-40EF-AA28-1C7CD8A03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79374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a-IR"/>
              <a:t>برای ویرایش نسخه اصلی سبک زیرنویس کلیک کنید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0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عنوان و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757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نقل قول با زیرنوی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91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کارت نا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07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کارت نام نقل قو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301225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حیح یا اشتبا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245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92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2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71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41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288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989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58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9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9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a-IR"/>
              <a:t>برای افزودن تصویر نماد را کلیک کنید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a-IR"/>
              <a:t>ویرایش سبک‌های متن اصلی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47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a-IR"/>
              <a:t>برای ویرایش نسخه اصلی سبک عنوان کلیک کنید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/>
              <a:t>ویرایش سبک‌های متن اصلی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29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کادر متن 2">
            <a:extLst>
              <a:ext uri="{FF2B5EF4-FFF2-40B4-BE49-F238E27FC236}">
                <a16:creationId xmlns:a16="http://schemas.microsoft.com/office/drawing/2014/main" xmlns="" id="{81E37DAB-D803-8446-82E6-D0E9686C85C1}"/>
              </a:ext>
            </a:extLst>
          </p:cNvPr>
          <p:cNvSpPr txBox="1"/>
          <p:nvPr/>
        </p:nvSpPr>
        <p:spPr>
          <a:xfrm>
            <a:off x="2208351" y="2907640"/>
            <a:ext cx="4727298" cy="1070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B Zar" panose="00000400000000000000" pitchFamily="2" charset="-78"/>
              </a:rPr>
              <a:t>روانشناسی یادگیری </a:t>
            </a:r>
            <a:endParaRPr lang="fa-IR" dirty="0">
              <a:effectLst/>
              <a:cs typeface="B Zar" panose="00000400000000000000" pitchFamily="2" charset="-78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fa-I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B Zar" panose="00000400000000000000" pitchFamily="2" charset="-78"/>
              </a:rPr>
              <a:t>تنظیم </a:t>
            </a:r>
            <a:r>
              <a:rPr lang="fa-IR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B Zar" panose="00000400000000000000" pitchFamily="2" charset="-78"/>
              </a:rPr>
              <a:t>وگرد</a:t>
            </a:r>
            <a:r>
              <a:rPr lang="fa-I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B Zar" panose="00000400000000000000" pitchFamily="2" charset="-78"/>
              </a:rPr>
              <a:t> آوری :</a:t>
            </a:r>
            <a:r>
              <a:rPr lang="fa-IR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B Zar" panose="00000400000000000000" pitchFamily="2" charset="-78"/>
              </a:rPr>
              <a:t>سحردوستعلیزاده</a:t>
            </a:r>
            <a:endParaRPr lang="fa-IR" dirty="0">
              <a:effectLst/>
              <a:cs typeface="B Zar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236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3">
            <a:extLst>
              <a:ext uri="{FF2B5EF4-FFF2-40B4-BE49-F238E27FC236}">
                <a16:creationId xmlns:a16="http://schemas.microsoft.com/office/drawing/2014/main" xmlns="" id="{2C568483-0557-47DC-8954-06D13DA86448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ششم: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نظريه كاهش سايق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1730" name="Rectangle 2">
            <a:extLst>
              <a:ext uri="{FF2B5EF4-FFF2-40B4-BE49-F238E27FC236}">
                <a16:creationId xmlns:a16="http://schemas.microsoft.com/office/drawing/2014/main" xmlns="" id="{68082519-9A09-4662-9093-8755A5A7D6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524000"/>
            <a:ext cx="7543800" cy="2286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r" rtl="1" eaLnBrk="1" hangingPunct="1">
              <a:lnSpc>
                <a:spcPct val="150000"/>
              </a:lnSpc>
              <a:defRPr/>
            </a:pPr>
            <a:r>
              <a:rPr lang="en-US" sz="2400">
                <a:cs typeface="Zar" panose="00000400000000000000" pitchFamily="2" charset="-78"/>
              </a:rPr>
              <a:t> </a:t>
            </a:r>
            <a:r>
              <a:rPr lang="ar-SA" sz="2400" b="1">
                <a:solidFill>
                  <a:srgbClr val="800000"/>
                </a:solidFill>
                <a:effectLst/>
                <a:cs typeface="Zar" panose="00000400000000000000" pitchFamily="2" charset="-78"/>
              </a:rPr>
              <a:t>تقويت و سايق نخستين</a:t>
            </a:r>
            <a:r>
              <a:rPr lang="ar-SA" sz="2400" b="1">
                <a:effectLst/>
                <a:cs typeface="Zar" panose="00000400000000000000" pitchFamily="2" charset="-78"/>
              </a:rPr>
              <a:t>‏</a:t>
            </a:r>
            <a:endParaRPr lang="en-US" sz="2400" b="1">
              <a:effectLst/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en-US" sz="2400" b="1">
                <a:effectLst/>
                <a:cs typeface="Zar" panose="00000400000000000000" pitchFamily="2" charset="-78"/>
              </a:rPr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هال براى توضيح كامل نظام يادگيرى خود موضوع تقويت را مطرح مى‏كند و به يارى يك</a:t>
            </a:r>
            <a:r>
              <a:rPr lang="fa-IR" sz="2400" b="1">
                <a:effectLst/>
                <a:cs typeface="Zar" panose="00000400000000000000" pitchFamily="2" charset="-78"/>
              </a:rPr>
              <a:t> </a:t>
            </a:r>
            <a:r>
              <a:rPr lang="en-US" sz="2400" b="1">
                <a:effectLst/>
                <a:cs typeface="Zar" panose="00000400000000000000" pitchFamily="2" charset="-78"/>
              </a:rPr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رشته اصلهاى مسلم يا شرطهاى لازم مى‏خواهد پديده‏هاى گوناگون شرطى را توصيف كند</a:t>
            </a:r>
            <a:r>
              <a:rPr lang="fa-IR" sz="2400" b="1">
                <a:effectLst/>
                <a:cs typeface="Zar" panose="00000400000000000000" pitchFamily="2" charset="-78"/>
              </a:rPr>
              <a:t>.</a:t>
            </a:r>
            <a:endParaRPr lang="ar-SA" sz="2400" b="1">
              <a:effectLst/>
              <a:cs typeface="Zar" panose="00000400000000000000" pitchFamily="2" charset="-78"/>
            </a:endParaRPr>
          </a:p>
        </p:txBody>
      </p:sp>
      <p:sp>
        <p:nvSpPr>
          <p:cNvPr id="201732" name="Text Box 4">
            <a:extLst>
              <a:ext uri="{FF2B5EF4-FFF2-40B4-BE49-F238E27FC236}">
                <a16:creationId xmlns:a16="http://schemas.microsoft.com/office/drawing/2014/main" xmlns="" id="{AD0AF9A7-1814-43CD-95B4-4C6F7A347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810000"/>
            <a:ext cx="7010400" cy="2960688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rtl="1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SA" i="1">
                <a:solidFill>
                  <a:srgbClr val="800000"/>
                </a:solidFill>
                <a:cs typeface="Zar" panose="00000400000000000000" pitchFamily="2" charset="-78"/>
              </a:rPr>
              <a:t>تقويت وسيله‏اى است براى ارضاى نيازها و سبب مى‏شود كه پيوند ميان محرك و پاسخ استحكام يابد. هم پاداش (غذا و تحسين و تشويق) و هم محروميت (گرسنگى و درد و رنج) اثرى به نام تقويت به وجود مى‏آورند.</a:t>
            </a:r>
            <a:r>
              <a:rPr lang="ar-SA" i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Zar" panose="00000400000000000000" pitchFamily="2" charset="-78"/>
              </a:rPr>
              <a:t> </a:t>
            </a:r>
            <a:endParaRPr lang="fa-IR" i="1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Zar" panose="00000400000000000000" pitchFamily="2" charset="-78"/>
            </a:endParaRPr>
          </a:p>
          <a:p>
            <a:pPr algn="ctr" rtl="1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fa-IR">
                <a:cs typeface="Zar" panose="00000400000000000000" pitchFamily="2" charset="-78"/>
              </a:rPr>
              <a:t>(واكنش يا پاسخ )</a:t>
            </a:r>
            <a:r>
              <a:rPr lang="en-US">
                <a:cs typeface="Zar" panose="00000400000000000000" pitchFamily="2" charset="-78"/>
              </a:rPr>
              <a:t>R</a:t>
            </a:r>
            <a:r>
              <a:rPr lang="fa-IR">
                <a:cs typeface="Zar" panose="00000400000000000000" pitchFamily="2" charset="-78"/>
              </a:rPr>
              <a:t>                 </a:t>
            </a:r>
            <a:r>
              <a:rPr lang="en-US">
                <a:cs typeface="Zar" panose="00000400000000000000" pitchFamily="2" charset="-78"/>
              </a:rPr>
              <a:t>D</a:t>
            </a:r>
            <a:r>
              <a:rPr lang="fa-IR">
                <a:cs typeface="Zar" panose="00000400000000000000" pitchFamily="2" charset="-78"/>
              </a:rPr>
              <a:t> (سايق)+ </a:t>
            </a:r>
            <a:r>
              <a:rPr lang="en-US">
                <a:cs typeface="Zar" panose="00000400000000000000" pitchFamily="2" charset="-78"/>
              </a:rPr>
              <a:t>S</a:t>
            </a:r>
            <a:r>
              <a:rPr lang="fa-IR">
                <a:cs typeface="Zar" panose="00000400000000000000" pitchFamily="2" charset="-78"/>
              </a:rPr>
              <a:t> (محرك ) </a:t>
            </a:r>
            <a:endParaRPr lang="en-US">
              <a:cs typeface="Zar" panose="00000400000000000000" pitchFamily="2" charset="-78"/>
            </a:endParaRPr>
          </a:p>
        </p:txBody>
      </p:sp>
      <p:sp>
        <p:nvSpPr>
          <p:cNvPr id="74757" name="Line 5">
            <a:extLst>
              <a:ext uri="{FF2B5EF4-FFF2-40B4-BE49-F238E27FC236}">
                <a16:creationId xmlns:a16="http://schemas.microsoft.com/office/drawing/2014/main" xmlns="" id="{79CFFEEB-9A73-48A0-8258-F6B6DD5C5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6477000"/>
            <a:ext cx="8382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ext Box 3">
            <a:extLst>
              <a:ext uri="{FF2B5EF4-FFF2-40B4-BE49-F238E27FC236}">
                <a16:creationId xmlns:a16="http://schemas.microsoft.com/office/drawing/2014/main" xmlns="" id="{3850541F-7EDB-4B81-A48D-55E7D6DBD5E6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ششم: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نظريه كاهش سايق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2754" name="Rectangle 2">
            <a:extLst>
              <a:ext uri="{FF2B5EF4-FFF2-40B4-BE49-F238E27FC236}">
                <a16:creationId xmlns:a16="http://schemas.microsoft.com/office/drawing/2014/main" xmlns="" id="{E9EE83F8-09AF-4C0B-8B0B-24743812FE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066800" y="3200400"/>
            <a:ext cx="6324600" cy="2286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just" rtl="1" eaLnBrk="1" hangingPunct="1">
              <a:lnSpc>
                <a:spcPct val="150000"/>
              </a:lnSpc>
              <a:defRPr/>
            </a:pPr>
            <a:r>
              <a:rPr lang="en-US" sz="2400">
                <a:cs typeface="Zar" panose="00000400000000000000" pitchFamily="2" charset="-78"/>
              </a:rPr>
              <a:t> </a:t>
            </a:r>
            <a:r>
              <a:rPr lang="ar-SA" sz="2400" b="1">
                <a:solidFill>
                  <a:srgbClr val="800000"/>
                </a:solidFill>
                <a:effectLst/>
                <a:cs typeface="Zar" panose="00000400000000000000" pitchFamily="2" charset="-78"/>
              </a:rPr>
              <a:t>تقويت و سايق ثانوى‏</a:t>
            </a:r>
            <a:endParaRPr lang="en-US" sz="2400" b="1">
              <a:solidFill>
                <a:srgbClr val="800000"/>
              </a:solidFill>
              <a:effectLst/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ar-SA" sz="2400" b="1">
                <a:effectLst/>
                <a:cs typeface="Zar" panose="00000400000000000000" pitchFamily="2" charset="-78"/>
              </a:rPr>
              <a:t>به عقيده هال هر محركى كه با تقويت‏كننده نخستين همراه يا مجاور باشد ويژگيهاى تقويت‏كننده نخستين را به خود اختصاص مى‏دهد.</a:t>
            </a:r>
            <a:r>
              <a:rPr lang="ar-SA" sz="2400">
                <a:cs typeface="Zar" panose="00000400000000000000" pitchFamily="2" charset="-78"/>
              </a:rPr>
              <a:t> </a:t>
            </a:r>
            <a:endParaRPr lang="en-US" sz="2400">
              <a:cs typeface="Zar" panose="00000400000000000000" pitchFamily="2" charset="-7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3">
            <a:extLst>
              <a:ext uri="{FF2B5EF4-FFF2-40B4-BE49-F238E27FC236}">
                <a16:creationId xmlns:a16="http://schemas.microsoft.com/office/drawing/2014/main" xmlns="" id="{57C99203-7579-4506-AC17-6E1BA6D1CED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ششم: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نظريه كاهش سايق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xmlns="" id="{D505DDEE-AE5E-435F-92ED-1CCB1B38A4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2895600"/>
            <a:ext cx="5943600" cy="2438400"/>
          </a:xfrm>
          <a:noFill/>
          <a:ln w="3810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</a:pPr>
            <a:r>
              <a:rPr lang="ar-SA" altLang="en-US" sz="2400" b="1">
                <a:effectLst/>
                <a:cs typeface="Zar" pitchFamily="2" charset="0"/>
              </a:rPr>
              <a:t>سلسله مراتب خانواده عادتها</a:t>
            </a:r>
            <a:endParaRPr lang="en-US" altLang="en-US" sz="2400" b="1">
              <a:effectLst/>
              <a:cs typeface="Zar" pitchFamily="2" charset="0"/>
            </a:endParaRPr>
          </a:p>
          <a:p>
            <a:pPr algn="just" rtl="1" eaLnBrk="1" hangingPunct="1">
              <a:lnSpc>
                <a:spcPct val="150000"/>
              </a:lnSpc>
            </a:pP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يكى ديگر از فرضيه‏هاى هال به نام سلسله مراتب خانواده عادتهاست كه بيانگر انعطاف‏پذيرى</a:t>
            </a:r>
            <a:r>
              <a:rPr lang="en-US" altLang="en-US" sz="2400" b="1">
                <a:effectLst/>
                <a:cs typeface="Zar" pitchFamily="2" charset="0"/>
              </a:rPr>
              <a:t> </a:t>
            </a:r>
            <a:r>
              <a:rPr lang="ar-SA" altLang="en-US" sz="2400" b="1">
                <a:effectLst/>
                <a:cs typeface="Zar" pitchFamily="2" charset="0"/>
              </a:rPr>
              <a:t>رفتار است و داراى سه جنبه به قرار زير مى‏باشد</a:t>
            </a:r>
            <a:r>
              <a:rPr lang="en-US" altLang="en-US" sz="2400" b="1">
                <a:effectLst/>
                <a:cs typeface="Zar" pitchFamily="2" charset="0"/>
              </a:rPr>
              <a:t>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>
            <a:extLst>
              <a:ext uri="{FF2B5EF4-FFF2-40B4-BE49-F238E27FC236}">
                <a16:creationId xmlns:a16="http://schemas.microsoft.com/office/drawing/2014/main" xmlns="" id="{8C4621E1-0D89-43A1-9112-2FABC3E94F3F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ششم: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نظريه كاهش سايق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xmlns="" id="{108B8B55-E7BC-479B-BA64-9CDB2C938A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219200" y="2514600"/>
            <a:ext cx="5715000" cy="2895600"/>
          </a:xfr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</a:pPr>
            <a:r>
              <a:rPr lang="fa-IR" altLang="en-US" sz="2400" b="1">
                <a:effectLst/>
                <a:cs typeface="Zar" pitchFamily="2" charset="0"/>
              </a:rPr>
              <a:t>1. </a:t>
            </a:r>
            <a:r>
              <a:rPr lang="ar-SA" altLang="en-US" sz="2400" b="1">
                <a:effectLst/>
                <a:cs typeface="Zar" pitchFamily="2" charset="0"/>
              </a:rPr>
              <a:t>جابه‏جايى رفتارها و ارزشها: </a:t>
            </a:r>
            <a:endParaRPr lang="fa-IR" altLang="en-US" sz="2400" b="1">
              <a:effectLst/>
              <a:cs typeface="Zar" pitchFamily="2" charset="0"/>
            </a:endParaRPr>
          </a:p>
          <a:p>
            <a:pPr algn="just" rtl="1" eaLnBrk="1" hangingPunct="1">
              <a:lnSpc>
                <a:spcPct val="150000"/>
              </a:lnSpc>
              <a:buFontTx/>
              <a:buNone/>
            </a:pPr>
            <a:r>
              <a:rPr lang="ar-SA" altLang="en-US" sz="2400" b="1">
                <a:effectLst/>
                <a:cs typeface="Zar" pitchFamily="2" charset="0"/>
              </a:rPr>
              <a:t> وظيفه تربيت و آموزش تغيير رفتارهاى نامطلوب درسلسله مراتب ارزشهاست. بايد توجه داشت كه در اكثر موارد بروز رفتارهاى متفاوت از بين نمى‏رود، فقط جابه‏جا مى‏شود</a:t>
            </a:r>
            <a:r>
              <a:rPr lang="fa-IR" altLang="en-US" sz="2400" b="1">
                <a:effectLst/>
                <a:cs typeface="Zar" pitchFamily="2" charset="0"/>
              </a:rPr>
              <a:t>.</a:t>
            </a:r>
            <a:endParaRPr lang="en-US" altLang="en-US" sz="2400" b="1">
              <a:effectLst/>
              <a:cs typeface="Zar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val 4">
            <a:extLst>
              <a:ext uri="{FF2B5EF4-FFF2-40B4-BE49-F238E27FC236}">
                <a16:creationId xmlns:a16="http://schemas.microsoft.com/office/drawing/2014/main" xmlns="" id="{4D3E23ED-C929-4C5F-906F-A1B930AA1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648200"/>
            <a:ext cx="4343400" cy="1524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6564" name="Text Box 3">
            <a:extLst>
              <a:ext uri="{FF2B5EF4-FFF2-40B4-BE49-F238E27FC236}">
                <a16:creationId xmlns:a16="http://schemas.microsoft.com/office/drawing/2014/main" xmlns="" id="{840F203F-4C33-4435-AAC0-A490DD088225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جلسه ی پنجم: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نظريه رفتارگرايي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xmlns="" id="{B33635E6-62DE-49E3-88B9-E625D33CF1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467600" cy="4648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defRPr/>
            </a:pPr>
            <a:r>
              <a:rPr lang="ar-SA" sz="2400" b="1">
                <a:effectLst/>
                <a:cs typeface="Zar" panose="00000400000000000000" pitchFamily="2" charset="-78"/>
              </a:rPr>
              <a:t>واتسون سرسختانه با مفهومهاى انتزاعى در</a:t>
            </a:r>
            <a:r>
              <a:rPr lang="en-US" sz="2400" b="1">
                <a:effectLst/>
                <a:cs typeface="Zar" panose="00000400000000000000" pitchFamily="2" charset="-78"/>
              </a:rPr>
              <a:t>  </a:t>
            </a:r>
            <a:r>
              <a:rPr lang="ar-SA" sz="2400" b="1">
                <a:effectLst/>
                <a:cs typeface="Zar" panose="00000400000000000000" pitchFamily="2" charset="-78"/>
              </a:rPr>
              <a:t>پژوهشهاى روان‏شناسى مخالفت مى‏ورزيد و معتقد بود كه در روان‏شناسى، مانند علوم‏تجربى، رفتار بايد ملاك عمل باشد و از روشهاى عينى بهره جست و هر آنچه را كه محسوس و مشهود نباشد بايد از متن پژوهشهاى روان‏شناسى كنار گذاشت</a:t>
            </a:r>
            <a:r>
              <a:rPr lang="en-US" sz="2400" b="1">
                <a:effectLst/>
                <a:cs typeface="Zar" panose="00000400000000000000" pitchFamily="2" charset="-78"/>
              </a:rPr>
              <a:t>.</a:t>
            </a:r>
            <a:endParaRPr lang="ar-SA" sz="2400" b="1">
              <a:effectLst/>
              <a:cs typeface="Zar" panose="00000400000000000000" pitchFamily="2" charset="-78"/>
            </a:endParaRPr>
          </a:p>
          <a:p>
            <a:pPr algn="ctr" rtl="1" eaLnBrk="1" hangingPunct="1">
              <a:lnSpc>
                <a:spcPct val="150000"/>
              </a:lnSpc>
              <a:buFontTx/>
              <a:buNone/>
              <a:defRPr/>
            </a:pPr>
            <a:r>
              <a:rPr lang="ar-SA" sz="2400" b="1" i="1">
                <a:solidFill>
                  <a:srgbClr val="FF0000"/>
                </a:solidFill>
                <a:cs typeface="Zar" panose="00000400000000000000" pitchFamily="2" charset="-78"/>
              </a:rPr>
              <a:t>واتسون را بايد بنيان گذار و پيشرو</a:t>
            </a:r>
            <a:endParaRPr lang="en-US" sz="2400" b="1" i="1">
              <a:solidFill>
                <a:srgbClr val="FF0000"/>
              </a:solidFill>
              <a:cs typeface="Zar" panose="00000400000000000000" pitchFamily="2" charset="-78"/>
            </a:endParaRPr>
          </a:p>
          <a:p>
            <a:pPr algn="ctr" rtl="1" eaLnBrk="1" hangingPunct="1">
              <a:lnSpc>
                <a:spcPct val="150000"/>
              </a:lnSpc>
              <a:buFontTx/>
              <a:buNone/>
              <a:defRPr/>
            </a:pPr>
            <a:r>
              <a:rPr lang="ar-SA" sz="2400" b="1" i="1">
                <a:solidFill>
                  <a:srgbClr val="FF0000"/>
                </a:solidFill>
                <a:cs typeface="Zar" panose="00000400000000000000" pitchFamily="2" charset="-78"/>
              </a:rPr>
              <a:t> روان‏شناسى رفتارگرايى دانست.</a:t>
            </a:r>
            <a:endParaRPr lang="en-US" sz="2400" b="1" i="1">
              <a:solidFill>
                <a:srgbClr val="FF0000"/>
              </a:solidFill>
              <a:cs typeface="Zar" panose="00000400000000000000" pitchFamily="2" charset="-78"/>
            </a:endParaRPr>
          </a:p>
        </p:txBody>
      </p:sp>
      <p:pic>
        <p:nvPicPr>
          <p:cNvPr id="2" name="جلسه ی پنجم روانشناسی یادگیر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>
            <a:extLst>
              <a:ext uri="{FF2B5EF4-FFF2-40B4-BE49-F238E27FC236}">
                <a16:creationId xmlns:a16="http://schemas.microsoft.com/office/drawing/2014/main" xmlns="" id="{52727526-51FE-468E-9040-0CE104F640B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پنجم: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نظريه رفتارگرايي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xmlns="" id="{2407DCFC-2942-46A3-9407-31E2C0B283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828800"/>
            <a:ext cx="7543800" cy="4221163"/>
          </a:xfrm>
          <a:ln w="57150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ar-SA" sz="2400" b="1">
                <a:effectLst/>
                <a:cs typeface="Zar" panose="00000400000000000000" pitchFamily="2" charset="-78"/>
              </a:rPr>
              <a:t>برداشتهاى رفتارگرايى از انسان و محيط</a:t>
            </a:r>
            <a:endParaRPr lang="en-US" sz="2400" b="1">
              <a:effectLst/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ar-SA" sz="2400" b="1">
                <a:effectLst/>
                <a:cs typeface="Zar" panose="00000400000000000000" pitchFamily="2" charset="-78"/>
              </a:rPr>
              <a:t>انسان از ديدگاه واتسون‏	</a:t>
            </a:r>
            <a:endParaRPr lang="en-US" sz="2400" b="1">
              <a:effectLst/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en-US" sz="2400" b="1">
                <a:effectLst/>
                <a:cs typeface="Zar" panose="00000400000000000000" pitchFamily="2" charset="-78"/>
              </a:rPr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به نظر واتسون و رفتارگرايان انسان يا هر موجود زنده‏اى به منزله سازمان خودكارى است كه از شبكه‏هايى از عوامل گيرنده و عمل‏كننده به نام اعصاب حسى و حركتى و دستگاههاى فرمان‏دهنده و هدايت كننده به نام مغز و نخاع تشكيل يافته است.</a:t>
            </a:r>
            <a:r>
              <a:rPr lang="en-US" sz="2400" b="1">
                <a:cs typeface="Zar" panose="00000400000000000000" pitchFamily="2" charset="-7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Text Box 3">
            <a:extLst>
              <a:ext uri="{FF2B5EF4-FFF2-40B4-BE49-F238E27FC236}">
                <a16:creationId xmlns:a16="http://schemas.microsoft.com/office/drawing/2014/main" xmlns="" id="{DA3CE312-B910-4E35-BA12-5C1E19FB052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پنجم: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نظريه رفتارگرايي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xmlns="" id="{5220A75B-1254-450F-9E02-B6F2F8AACD6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838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defRPr/>
            </a:pPr>
            <a:r>
              <a:rPr lang="en-US" sz="2400" b="1">
                <a:cs typeface="Zar" panose="00000400000000000000" pitchFamily="2" charset="-78"/>
              </a:rPr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سخن‏گويى از ديدگاه واتسون</a:t>
            </a:r>
            <a:r>
              <a:rPr lang="en-US" sz="2400" b="1">
                <a:effectLst/>
                <a:cs typeface="Zar" panose="00000400000000000000" pitchFamily="2" charset="-78"/>
              </a:rPr>
              <a:t> </a:t>
            </a:r>
          </a:p>
        </p:txBody>
      </p:sp>
      <p:sp>
        <p:nvSpPr>
          <p:cNvPr id="163847" name="AutoShape 7">
            <a:extLst>
              <a:ext uri="{FF2B5EF4-FFF2-40B4-BE49-F238E27FC236}">
                <a16:creationId xmlns:a16="http://schemas.microsoft.com/office/drawing/2014/main" xmlns="" id="{C77028C3-4E2F-4D77-AC87-6D517C9E0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3429000"/>
            <a:ext cx="4800600" cy="20574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FFF66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just" rtl="1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SA">
                <a:solidFill>
                  <a:srgbClr val="FF0000"/>
                </a:solidFill>
                <a:cs typeface="Zar" panose="00000400000000000000" pitchFamily="2" charset="-78"/>
              </a:rPr>
              <a:t>به عقيده واتسون سخن‏گويى نوعى انديشيدن است كه بر بنياد فعاليتهاى حسى و حركتى استوار است.</a:t>
            </a:r>
            <a:r>
              <a:rPr lang="ar-SA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Zar" panose="00000400000000000000" pitchFamily="2" charset="-78"/>
              </a:rPr>
              <a:t> </a:t>
            </a:r>
            <a:endParaRPr lang="en-US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Zar" panose="00000400000000000000" pitchFamily="2" charset="-78"/>
            </a:endParaRPr>
          </a:p>
          <a:p>
            <a:pPr algn="ctr" eaLnBrk="1" hangingPunct="1">
              <a:defRPr/>
            </a:pPr>
            <a:endParaRPr lang="en-US">
              <a:solidFill>
                <a:srgbClr val="FF0000"/>
              </a:solidFill>
              <a:cs typeface="Zar" panose="00000400000000000000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 Box 3">
            <a:extLst>
              <a:ext uri="{FF2B5EF4-FFF2-40B4-BE49-F238E27FC236}">
                <a16:creationId xmlns:a16="http://schemas.microsoft.com/office/drawing/2014/main" xmlns="" id="{592BBD92-C6D3-4F17-98E0-D00A84A7C28D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پنجم: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نظريه رفتارگرايي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xmlns="" id="{FD97D2EE-E37E-4AB3-8AE6-F61434AEFD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57800" y="1600200"/>
            <a:ext cx="2819400" cy="5334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en-US"/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نقش محيط در رفتار</a:t>
            </a:r>
            <a:r>
              <a:rPr lang="en-US"/>
              <a:t> </a:t>
            </a:r>
          </a:p>
        </p:txBody>
      </p:sp>
      <p:sp>
        <p:nvSpPr>
          <p:cNvPr id="69636" name="Text Box 4">
            <a:extLst>
              <a:ext uri="{FF2B5EF4-FFF2-40B4-BE49-F238E27FC236}">
                <a16:creationId xmlns:a16="http://schemas.microsoft.com/office/drawing/2014/main" xmlns="" id="{F6A2A40F-E8C4-4270-82E6-6D4CFAF50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743200"/>
            <a:ext cx="6019800" cy="4002088"/>
          </a:xfrm>
          <a:prstGeom prst="rect">
            <a:avLst/>
          </a:prstGeom>
          <a:noFill/>
          <a:ln w="76200" cmpd="tri">
            <a:solidFill>
              <a:srgbClr val="FF0000"/>
            </a:solidFill>
            <a:miter lim="800000"/>
            <a:headEnd/>
            <a:tailEnd/>
          </a:ln>
          <a:effectLst/>
          <a:scene3d>
            <a:camera prst="legacyObliqueTopRight">
              <a:rot lat="0" lon="21299997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  <a:contourClr>
              <a:srgbClr val="FF000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  <a:flatTx/>
          </a:bodyPr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algn="just" rtl="1" eaLnBrk="1" hangingPunct="1">
              <a:lnSpc>
                <a:spcPct val="150000"/>
              </a:lnSpc>
              <a:spcBef>
                <a:spcPct val="50000"/>
              </a:spcBef>
            </a:pPr>
            <a:r>
              <a:rPr lang="en-US" altLang="en-US"/>
              <a:t> </a:t>
            </a:r>
            <a:r>
              <a:rPr lang="ar-SA" altLang="en-US">
                <a:solidFill>
                  <a:srgbClr val="FFFF66"/>
                </a:solidFill>
              </a:rPr>
              <a:t>يك عده كودكان سالم به من بسپاريد و براى تربيت آنها مرا آزاد بگذاريد. تضمين مى‏كنم هر يك از آنان را چنان تربيت كنم كه پزشكى برگزيده، حقوقدان و هنرپيشه‏اى ماهر، بازرگانى صاحب نام و حتى يك گدايا يك دزد بار آيد، بى‏آنكه قريحه، استعداد، گرايش، خواست، توانايى، آمادگى، نژاد و نياكان او در اين تربيت نقشى داشته باشند</a:t>
            </a:r>
            <a:r>
              <a:rPr lang="en-US" altLang="en-US">
                <a:solidFill>
                  <a:srgbClr val="FFFF66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>
            <a:extLst>
              <a:ext uri="{FF2B5EF4-FFF2-40B4-BE49-F238E27FC236}">
                <a16:creationId xmlns:a16="http://schemas.microsoft.com/office/drawing/2014/main" xmlns="" id="{5CDD2485-A188-4A6F-9A14-60B7E1A3CB3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پنجم: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نظريه رفتارگرايي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xmlns="" id="{AEE91CA3-0295-4249-AFA2-3A4173254B2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267200" y="1905000"/>
            <a:ext cx="3733800" cy="8382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defRPr/>
            </a:pPr>
            <a:r>
              <a:rPr lang="en-US" sz="2400" b="1">
                <a:cs typeface="Zar" panose="00000400000000000000" pitchFamily="2" charset="-78"/>
              </a:rPr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يادگيرى از ديدگاه واتسون‏</a:t>
            </a:r>
          </a:p>
        </p:txBody>
      </p:sp>
      <p:sp>
        <p:nvSpPr>
          <p:cNvPr id="165893" name="Text Box 5">
            <a:extLst>
              <a:ext uri="{FF2B5EF4-FFF2-40B4-BE49-F238E27FC236}">
                <a16:creationId xmlns:a16="http://schemas.microsoft.com/office/drawing/2014/main" xmlns="" id="{EE3DDB7A-6536-4F81-A58C-EEEB7B27B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124200"/>
            <a:ext cx="60198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rtl="1"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ar-SA" i="1">
                <a:cs typeface="Zar" panose="00000400000000000000" pitchFamily="2" charset="-78"/>
              </a:rPr>
              <a:t>وى اعتقاد راسخ داشت كه يادگيرى براساس نظريه و نظام پاولف توصيف مى‏شود. يعنى، يادگيرى فرايند يا جريانى است از بازتابهاى شرطى كه از طريق جانشين ساختن محرك شرطى به جاى محرك اصلى حاصل مى‏شود.</a:t>
            </a:r>
            <a:r>
              <a:rPr lang="ar-SA" i="1">
                <a:effectLst>
                  <a:outerShdw blurRad="38100" dist="38100" dir="2700000" algn="tl">
                    <a:srgbClr val="000000"/>
                  </a:outerShdw>
                </a:effectLst>
                <a:cs typeface="Zar" panose="00000400000000000000" pitchFamily="2" charset="-78"/>
              </a:rPr>
              <a:t> </a:t>
            </a:r>
            <a:endParaRPr lang="en-US" i="1">
              <a:cs typeface="Zar" panose="00000400000000000000" pitchFamily="2" charset="-78"/>
            </a:endParaRPr>
          </a:p>
        </p:txBody>
      </p:sp>
      <p:sp>
        <p:nvSpPr>
          <p:cNvPr id="70661" name="AutoShape 7">
            <a:extLst>
              <a:ext uri="{FF2B5EF4-FFF2-40B4-BE49-F238E27FC236}">
                <a16:creationId xmlns:a16="http://schemas.microsoft.com/office/drawing/2014/main" xmlns="" id="{1FD0BD80-682A-4604-9C9A-56F1DE459911}"/>
              </a:ext>
            </a:extLst>
          </p:cNvPr>
          <p:cNvSpPr>
            <a:spLocks/>
          </p:cNvSpPr>
          <p:nvPr/>
        </p:nvSpPr>
        <p:spPr bwMode="auto">
          <a:xfrm>
            <a:off x="381000" y="2590800"/>
            <a:ext cx="609600" cy="3657600"/>
          </a:xfrm>
          <a:prstGeom prst="leftBracket">
            <a:avLst>
              <a:gd name="adj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0662" name="AutoShape 8">
            <a:extLst>
              <a:ext uri="{FF2B5EF4-FFF2-40B4-BE49-F238E27FC236}">
                <a16:creationId xmlns:a16="http://schemas.microsoft.com/office/drawing/2014/main" xmlns="" id="{252E72E6-65C8-4527-B599-FD7897AA290B}"/>
              </a:ext>
            </a:extLst>
          </p:cNvPr>
          <p:cNvSpPr>
            <a:spLocks/>
          </p:cNvSpPr>
          <p:nvPr/>
        </p:nvSpPr>
        <p:spPr bwMode="auto">
          <a:xfrm>
            <a:off x="6553200" y="2667000"/>
            <a:ext cx="304800" cy="3733800"/>
          </a:xfrm>
          <a:prstGeom prst="rightBracket">
            <a:avLst>
              <a:gd name="adj" fmla="val 102083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1pPr>
            <a:lvl2pPr marL="742950" indent="-28575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2pPr>
            <a:lvl3pPr marL="11430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3pPr>
            <a:lvl4pPr marL="16002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4pPr>
            <a:lvl5pPr marL="2057400" indent="-228600" algn="r"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  <a:cs typeface="Zar" pitchFamily="2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3">
            <a:extLst>
              <a:ext uri="{FF2B5EF4-FFF2-40B4-BE49-F238E27FC236}">
                <a16:creationId xmlns:a16="http://schemas.microsoft.com/office/drawing/2014/main" xmlns="" id="{C0B0E0D3-31A1-47F9-8D21-76D5DFFDD567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پنجم: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نظريه رفتارگرايي 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xmlns="" id="{151BE24A-F6E3-4EE0-BAAD-F5EC9D444F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3048000"/>
            <a:ext cx="6553200" cy="1981200"/>
          </a:xfrm>
          <a:solidFill>
            <a:schemeClr val="accent2"/>
          </a:solidFill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ar-SA" sz="2400" b="1">
                <a:effectLst/>
                <a:cs typeface="Zar" panose="00000400000000000000" pitchFamily="2" charset="-78"/>
              </a:rPr>
              <a:t>واتسون همانند فيزيولوژيستها پژوهشهاى خود را به جنبه‏هاى مشهود زندگى حيوانى اختصاص مى‏دهد تا بتواند رفتار را به نحوى آشكار بررسى و ارزيابى كند.</a:t>
            </a:r>
            <a:r>
              <a:rPr lang="ar-SA" sz="2400" b="1">
                <a:cs typeface="Zar" panose="00000400000000000000" pitchFamily="2" charset="-78"/>
              </a:rPr>
              <a:t> </a:t>
            </a:r>
            <a:endParaRPr lang="en-US" sz="2400" b="1">
              <a:cs typeface="Zar" panose="00000400000000000000" pitchFamily="2" charset="-7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>
            <a:extLst>
              <a:ext uri="{FF2B5EF4-FFF2-40B4-BE49-F238E27FC236}">
                <a16:creationId xmlns:a16="http://schemas.microsoft.com/office/drawing/2014/main" xmlns="" id="{ACB36069-A76B-486D-8985-427334F90BA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 ششم: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نظريه كاهش سايق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xmlns="" id="{BCA9800C-4BF0-4D8F-B6AE-C35580EF99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2743200"/>
            <a:ext cx="5715000" cy="2971800"/>
          </a:xfrm>
          <a:ln w="57150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rtl="1" eaLnBrk="1" hangingPunct="1">
              <a:lnSpc>
                <a:spcPct val="150000"/>
              </a:lnSpc>
              <a:buFontTx/>
              <a:buNone/>
              <a:defRPr/>
            </a:pPr>
            <a:r>
              <a:rPr lang="ar-SA" sz="2800" b="1">
                <a:solidFill>
                  <a:srgbClr val="FF0000"/>
                </a:solidFill>
                <a:effectLst/>
                <a:cs typeface="Zar" panose="00000400000000000000" pitchFamily="2" charset="-78"/>
              </a:rPr>
              <a:t>كلارك هال</a:t>
            </a:r>
            <a:r>
              <a:rPr lang="ar-SA" sz="2400" b="1">
                <a:effectLst/>
                <a:cs typeface="Zar" panose="00000400000000000000" pitchFamily="2" charset="-78"/>
              </a:rPr>
              <a:t> (1952-1885) يكى ديگر از روان‏شناسان </a:t>
            </a:r>
            <a:r>
              <a:rPr lang="ar-SA" sz="2400" b="1">
                <a:solidFill>
                  <a:srgbClr val="FF0000"/>
                </a:solidFill>
                <a:effectLst/>
                <a:cs typeface="Zar" panose="00000400000000000000" pitchFamily="2" charset="-78"/>
              </a:rPr>
              <a:t>محرك- پاسخ</a:t>
            </a:r>
            <a:r>
              <a:rPr lang="ar-SA" sz="2400" b="1">
                <a:effectLst/>
                <a:cs typeface="Zar" panose="00000400000000000000" pitchFamily="2" charset="-78"/>
              </a:rPr>
              <a:t> در زمينه رفتارگرايى</a:t>
            </a:r>
            <a:r>
              <a:rPr lang="fa-IR" sz="2400" b="1">
                <a:effectLst/>
                <a:cs typeface="Zar" panose="00000400000000000000" pitchFamily="2" charset="-78"/>
              </a:rPr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است. نظريه يادگيرى او به نام </a:t>
            </a:r>
            <a:r>
              <a:rPr lang="ar-SA" sz="2400" b="1">
                <a:solidFill>
                  <a:srgbClr val="FF0000"/>
                </a:solidFill>
                <a:effectLst/>
                <a:cs typeface="Zar" panose="00000400000000000000" pitchFamily="2" charset="-78"/>
              </a:rPr>
              <a:t>كاهش سايق</a:t>
            </a:r>
            <a:r>
              <a:rPr lang="ar-SA" sz="2400" b="1">
                <a:effectLst/>
                <a:cs typeface="Zar" panose="00000400000000000000" pitchFamily="2" charset="-78"/>
              </a:rPr>
              <a:t> بر بنياد تقويت از ويژگيهاى مكانيستى برخوردار</a:t>
            </a:r>
            <a:r>
              <a:rPr lang="fa-IR" sz="2400" b="1">
                <a:effectLst/>
                <a:cs typeface="Zar" panose="00000400000000000000" pitchFamily="2" charset="-78"/>
              </a:rPr>
              <a:t> </a:t>
            </a:r>
            <a:r>
              <a:rPr lang="en-US" sz="2400" b="1">
                <a:effectLst/>
                <a:cs typeface="Zar" panose="00000400000000000000" pitchFamily="2" charset="-78"/>
              </a:rPr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است.</a:t>
            </a:r>
            <a:r>
              <a:rPr lang="ar-SA" sz="2400">
                <a:cs typeface="Zar" panose="00000400000000000000" pitchFamily="2" charset="-78"/>
              </a:rPr>
              <a:t> </a:t>
            </a:r>
            <a:endParaRPr lang="en-US" sz="2400">
              <a:cs typeface="Zar" panose="00000400000000000000" pitchFamily="2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3">
            <a:extLst>
              <a:ext uri="{FF2B5EF4-FFF2-40B4-BE49-F238E27FC236}">
                <a16:creationId xmlns:a16="http://schemas.microsoft.com/office/drawing/2014/main" xmlns="" id="{3EEC5DD1-B0BE-460A-9143-9F7A470BBFF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81200" y="609600"/>
            <a:ext cx="3962400" cy="808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rtl="1" eaLnBrk="1" hangingPunct="1">
              <a:spcBef>
                <a:spcPct val="50000"/>
              </a:spcBef>
            </a:pPr>
            <a:r>
              <a:rPr lang="fa-IR" altLang="en-US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فصل ششم:</a:t>
            </a:r>
            <a:r>
              <a:rPr lang="fa-IR" altLang="en-US" sz="2400" b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Zar" pitchFamily="2" charset="0"/>
              </a:rPr>
              <a:t> نظريه كاهش سايق </a:t>
            </a:r>
            <a:r>
              <a:rPr lang="fa-IR" altLang="en-US" sz="2400"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US" altLang="en-US" sz="240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xmlns="" id="{8D754A54-C1C1-4EAC-872D-93FEF70964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57200" y="1905000"/>
            <a:ext cx="7543800" cy="4221163"/>
          </a:xfrm>
          <a:ln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 algn="just" rtl="1" eaLnBrk="1" hangingPunct="1">
              <a:lnSpc>
                <a:spcPct val="150000"/>
              </a:lnSpc>
              <a:defRPr/>
            </a:pPr>
            <a:r>
              <a:rPr lang="en-US" sz="2400" b="1">
                <a:cs typeface="Zar" panose="00000400000000000000" pitchFamily="2" charset="-78"/>
              </a:rPr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فرضيه‏ها و شرايط لازم براى يادگيرى‏</a:t>
            </a: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ar-SA" sz="2400" b="1">
                <a:effectLst/>
                <a:cs typeface="Zar" panose="00000400000000000000" pitchFamily="2" charset="-78"/>
              </a:rPr>
              <a:t>مفهوم نياز</a:t>
            </a:r>
            <a:endParaRPr lang="en-US" sz="2400" b="1">
              <a:effectLst/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en-US" sz="2400" b="1">
                <a:effectLst/>
                <a:cs typeface="Zar" panose="00000400000000000000" pitchFamily="2" charset="-78"/>
              </a:rPr>
              <a:t> </a:t>
            </a:r>
            <a:r>
              <a:rPr lang="ar-SA" sz="2400" b="1">
                <a:effectLst/>
                <a:cs typeface="Zar" panose="00000400000000000000" pitchFamily="2" charset="-78"/>
              </a:rPr>
              <a:t>بنابه نظريه </a:t>
            </a:r>
            <a:r>
              <a:rPr lang="ar-SA" sz="2400" b="1" u="sng">
                <a:solidFill>
                  <a:srgbClr val="FF0000"/>
                </a:solidFill>
                <a:effectLst/>
                <a:cs typeface="Zar" panose="00000400000000000000" pitchFamily="2" charset="-78"/>
              </a:rPr>
              <a:t>كاهش سايق</a:t>
            </a:r>
            <a:r>
              <a:rPr lang="ar-SA" sz="2400" b="1">
                <a:effectLst/>
                <a:cs typeface="Zar" panose="00000400000000000000" pitchFamily="2" charset="-78"/>
              </a:rPr>
              <a:t> </a:t>
            </a:r>
            <a:r>
              <a:rPr lang="ar-SA" sz="2400" b="1" i="1" u="sng">
                <a:solidFill>
                  <a:srgbClr val="FFFF00"/>
                </a:solidFill>
                <a:effectLst/>
                <a:cs typeface="Zar" panose="00000400000000000000" pitchFamily="2" charset="-78"/>
              </a:rPr>
              <a:t>عامل نياز براى سازگارى با محيط مادى و روانى داراى اهميت فراوانى است،</a:t>
            </a:r>
            <a:r>
              <a:rPr lang="ar-SA" sz="2400" b="1">
                <a:effectLst/>
                <a:cs typeface="Zar" panose="00000400000000000000" pitchFamily="2" charset="-78"/>
              </a:rPr>
              <a:t> زيرا بقاى موجود زنده به سازگارى او بستگى دارد.</a:t>
            </a:r>
            <a:endParaRPr lang="en-US" sz="2400" b="1">
              <a:effectLst/>
              <a:cs typeface="Zar" panose="00000400000000000000" pitchFamily="2" charset="-78"/>
            </a:endParaRPr>
          </a:p>
          <a:p>
            <a:pPr algn="just" rtl="1" eaLnBrk="1" hangingPunct="1">
              <a:lnSpc>
                <a:spcPct val="150000"/>
              </a:lnSpc>
              <a:defRPr/>
            </a:pPr>
            <a:r>
              <a:rPr lang="en-US" sz="2400" b="1">
                <a:effectLst/>
                <a:cs typeface="Zar" panose="00000400000000000000" pitchFamily="2" charset="-78"/>
              </a:rPr>
              <a:t>    </a:t>
            </a:r>
            <a:r>
              <a:rPr lang="ar-SA" sz="2400" b="1">
                <a:effectLst/>
                <a:cs typeface="Zar" panose="00000400000000000000" pitchFamily="2" charset="-78"/>
              </a:rPr>
              <a:t>به‏طورى كه ديده مى‏شود </a:t>
            </a:r>
            <a:r>
              <a:rPr lang="ar-SA" sz="2400" b="1" i="1" u="sng">
                <a:solidFill>
                  <a:srgbClr val="800000"/>
                </a:solidFill>
                <a:effectLst/>
                <a:cs typeface="Zar" panose="00000400000000000000" pitchFamily="2" charset="-78"/>
              </a:rPr>
              <a:t>نظام يادگيرى هال بر بنياد نياز قرار دارد كه حاكم بر رفتار فرد با محيط است.</a:t>
            </a:r>
            <a:endParaRPr lang="en-US" sz="2400" b="1" i="1" u="sng">
              <a:solidFill>
                <a:srgbClr val="800000"/>
              </a:solidFill>
              <a:effectLst/>
              <a:cs typeface="Zar" panose="00000400000000000000" pitchFamily="2" charset="-7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وجه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Designs\High Voltage.pot</Template>
  <TotalTime>3051</TotalTime>
  <Words>666</Words>
  <Application>Microsoft Office PowerPoint</Application>
  <PresentationFormat>On-screen Show (4:3)</PresentationFormat>
  <Paragraphs>42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B Zar</vt:lpstr>
      <vt:lpstr>Tahoma</vt:lpstr>
      <vt:lpstr>Times New Roman</vt:lpstr>
      <vt:lpstr>Trebuchet MS</vt:lpstr>
      <vt:lpstr>Wingdings 3</vt:lpstr>
      <vt:lpstr>Zar</vt:lpstr>
      <vt:lpstr>وجه</vt:lpstr>
      <vt:lpstr>PowerPoint Presentation</vt:lpstr>
      <vt:lpstr>جلسه ی پنجم: نظريه رفتارگرايي   </vt:lpstr>
      <vt:lpstr>فصل پنجم: نظريه رفتارگرايي   </vt:lpstr>
      <vt:lpstr>فصل پنجم: نظريه رفتارگرايي   </vt:lpstr>
      <vt:lpstr>فصل پنجم: نظريه رفتارگرايي   </vt:lpstr>
      <vt:lpstr>فصل پنجم: نظريه رفتارگرايي   </vt:lpstr>
      <vt:lpstr>فصل پنجم: نظريه رفتارگرايي   </vt:lpstr>
      <vt:lpstr>فصل  ششم: نظريه كاهش سايق  </vt:lpstr>
      <vt:lpstr>فصل ششم: نظريه كاهش سايق  </vt:lpstr>
      <vt:lpstr>فصل ششم: نظريه كاهش سايق  </vt:lpstr>
      <vt:lpstr>فصل ششم: نظريه كاهش سايق  </vt:lpstr>
      <vt:lpstr>فصل ششم: نظريه كاهش سايق  </vt:lpstr>
      <vt:lpstr>فصل ششم: نظريه كاهش سايق  </vt:lpstr>
    </vt:vector>
  </TitlesOfParts>
  <Company>oem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xxx</dc:creator>
  <cp:lastModifiedBy>Farzad67</cp:lastModifiedBy>
  <cp:revision>246</cp:revision>
  <cp:lastPrinted>1601-01-01T00:00:00Z</cp:lastPrinted>
  <dcterms:created xsi:type="dcterms:W3CDTF">2004-01-26T05:56:41Z</dcterms:created>
  <dcterms:modified xsi:type="dcterms:W3CDTF">2020-04-14T09:01:38Z</dcterms:modified>
</cp:coreProperties>
</file>