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5CD74-ABE9-467C-9529-2CA57E0858E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2EF2A-B595-431C-A277-14EDECB113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him\Desktop\4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310" y="76200"/>
            <a:ext cx="7086600" cy="6781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33600" y="6019800"/>
            <a:ext cx="281940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معاونت فرهنگی ودانشجویی </a:t>
            </a:r>
          </a:p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آموزشکده فنی وحرفه ای دختران ارومیه</a:t>
            </a:r>
          </a:p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کارشناس مشاوره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pic>
        <p:nvPicPr>
          <p:cNvPr id="1027" name="Picture 3" descr="C:\Users\Rahim\Desktop\تم اطلاعی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228600"/>
            <a:ext cx="1752600" cy="1828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" y="727501"/>
            <a:ext cx="2256090" cy="646331"/>
          </a:xfrm>
          <a:prstGeom prst="rect">
            <a:avLst/>
          </a:prstGeom>
          <a:solidFill>
            <a:srgbClr val="FFC000"/>
          </a:solidFill>
          <a:scene3d>
            <a:camera prst="isometricOffAxis1Righ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fa-IR" dirty="0">
                <a:cs typeface="B Titr" pitchFamily="2" charset="-78"/>
              </a:rPr>
              <a:t>دومین مسابقه </a:t>
            </a:r>
          </a:p>
          <a:p>
            <a:pPr algn="ctr"/>
            <a:r>
              <a:rPr lang="fa-IR" dirty="0">
                <a:cs typeface="B Titr" pitchFamily="2" charset="-78"/>
              </a:rPr>
              <a:t>همگام با مشاور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4600" y="3280454"/>
            <a:ext cx="2743200" cy="263149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isometricOffAxis2Lef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اسامی برندگان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/>
            </a:r>
            <a:b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</a:br>
            <a:r>
              <a:rPr lang="fa-I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دومین مسابقه همگام با مشاور</a:t>
            </a:r>
            <a:endParaRPr lang="fa-I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آیدا قاسمی</a:t>
            </a:r>
          </a:p>
          <a:p>
            <a:pPr algn="ctr">
              <a:lnSpc>
                <a:spcPct val="150000"/>
              </a:lnSpc>
            </a:pPr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آیلارکریمی</a:t>
            </a:r>
          </a:p>
          <a:p>
            <a:pPr algn="ctr">
              <a:lnSpc>
                <a:spcPct val="150000"/>
              </a:lnSpc>
            </a:pPr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لیلا سیدولیلو</a:t>
            </a:r>
          </a:p>
          <a:p>
            <a:pPr algn="ctr">
              <a:lnSpc>
                <a:spcPct val="150000"/>
              </a:lnSpc>
            </a:pPr>
            <a:r>
              <a:rPr lang="fa-I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خواهشمند است با اموردانشجویی تماس حاصل فرمایند.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 Titr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Rahim</dc:creator>
  <cp:lastModifiedBy>iran</cp:lastModifiedBy>
  <cp:revision>9</cp:revision>
  <dcterms:created xsi:type="dcterms:W3CDTF">2021-04-27T09:31:04Z</dcterms:created>
  <dcterms:modified xsi:type="dcterms:W3CDTF">2021-05-12T04:15:02Z</dcterms:modified>
</cp:coreProperties>
</file>