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0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3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0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2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7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7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9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8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9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1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4864-E4FD-4F65-8336-9544E6527CB8}" type="datetimeFigureOut">
              <a:rPr lang="en-US" smtClean="0"/>
              <a:t>4/10/2022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593E1-B5E7-48A6-A4CA-856C97FA3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0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385181" cy="690146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" y="2331075"/>
            <a:ext cx="5756855" cy="224092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n w="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مسابقات</a:t>
            </a: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ترین های </a:t>
            </a: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عید فطر</a:t>
            </a:r>
            <a:endParaRPr lang="fa-I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a-IR" dirty="0" smtClean="0">
              <a:ln w="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a-IR" dirty="0" smtClean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به استحضاردانشجویان میرساند مسابقات استعداد برتر ورزشی میتولنند با ارسال </a:t>
            </a: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فیلم های ورزشی خاص به 09143491136 در ترین های ورزشی شرکت نموده وجزو استعدادهای برتر آموزشکده باشید.</a:t>
            </a:r>
          </a:p>
          <a:p>
            <a:pPr algn="ctr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فرصت ارسال فیلمها :پایان ماه مبارک رمضان عید فطر </a:t>
            </a:r>
          </a:p>
          <a:p>
            <a:pPr algn="ctr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اردیبهشت 1401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702675" y="0"/>
            <a:ext cx="5499279" cy="2627290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solidFill>
                  <a:schemeClr val="bg1">
                    <a:lumMod val="95000"/>
                  </a:schemeClr>
                </a:solidFill>
              </a:rPr>
              <a:t>توجه      توجه</a:t>
            </a:r>
            <a:endParaRPr 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313" y="0"/>
            <a:ext cx="1785869" cy="115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0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lotfi</dc:creator>
  <cp:lastModifiedBy>lotfi</cp:lastModifiedBy>
  <cp:revision>6</cp:revision>
  <dcterms:created xsi:type="dcterms:W3CDTF">2022-04-04T00:16:00Z</dcterms:created>
  <dcterms:modified xsi:type="dcterms:W3CDTF">2022-04-10T19:54:38Z</dcterms:modified>
</cp:coreProperties>
</file>