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41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15/03/1444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03650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15/03/1444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1586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15/03/1444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63066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15/03/1444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3537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15/03/1444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65619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15/03/1444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11219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15/03/1444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73100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15/03/1444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1723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15/03/1444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26962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15/03/1444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76198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15/03/1444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3622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1A7DE-D6B0-4C11-853E-944E6F799FE6}" type="datetimeFigureOut">
              <a:rPr lang="fa-IR" smtClean="0"/>
              <a:t>15/03/1444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35936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-7066"/>
            <a:ext cx="12192000" cy="18373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" name="Rectangle 11"/>
          <p:cNvSpPr/>
          <p:nvPr/>
        </p:nvSpPr>
        <p:spPr>
          <a:xfrm>
            <a:off x="0" y="5732272"/>
            <a:ext cx="12192000" cy="11257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" name="TextBox 3"/>
          <p:cNvSpPr txBox="1"/>
          <p:nvPr/>
        </p:nvSpPr>
        <p:spPr>
          <a:xfrm>
            <a:off x="1279224" y="48274"/>
            <a:ext cx="96335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3200" b="1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cs typeface="B Titr" panose="00000700000000000000" pitchFamily="2" charset="-78"/>
              </a:rPr>
              <a:t>وبینار دستاوردها و تجارب فرصت مطالعاتی جامعه و صنعت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26525" y="544001"/>
            <a:ext cx="10106752" cy="931024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fa-IR" dirty="0">
                <a:solidFill>
                  <a:srgbClr val="C00000"/>
                </a:solidFill>
                <a:latin typeface="IranNastaliq" panose="02020505000000020003" pitchFamily="18" charset="0"/>
                <a:cs typeface="B Titr" panose="00000700000000000000" pitchFamily="2" charset="-78"/>
              </a:rPr>
              <a:t>عنوان:</a:t>
            </a:r>
          </a:p>
          <a:p>
            <a:pPr algn="ctr">
              <a:lnSpc>
                <a:spcPct val="150000"/>
              </a:lnSpc>
            </a:pPr>
            <a:r>
              <a:rPr lang="ar-BH" sz="2000" b="1" dirty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طراحی  و مدل سازی مبدل حرارتی دو لوله ای و ارائه راهکار برای افزایش میزان انتقال حرارت جا</a:t>
            </a:r>
            <a:r>
              <a:rPr lang="fa-IR" sz="2000" b="1" dirty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ب</a:t>
            </a:r>
            <a:r>
              <a:rPr lang="ar-BH" sz="2000" b="1" dirty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جایی در آن</a:t>
            </a:r>
            <a:endParaRPr lang="fa-IR" sz="2000" b="1" dirty="0">
              <a:ln>
                <a:solidFill>
                  <a:sysClr val="windowText" lastClr="000000"/>
                </a:solidFill>
              </a:ln>
              <a:solidFill>
                <a:schemeClr val="accent3"/>
              </a:solidFill>
              <a:latin typeface="IranNastaliq" panose="02020505000000020003" pitchFamily="18" charset="0"/>
              <a:cs typeface="B Nazanin" panose="000004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783080" y="1839371"/>
            <a:ext cx="5408920" cy="387751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TextBox 4"/>
          <p:cNvSpPr txBox="1"/>
          <p:nvPr/>
        </p:nvSpPr>
        <p:spPr>
          <a:xfrm>
            <a:off x="7211386" y="3807874"/>
            <a:ext cx="4552307" cy="1892826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>
              <a:lnSpc>
                <a:spcPct val="150000"/>
              </a:lnSpc>
            </a:pPr>
            <a:r>
              <a:rPr lang="fa-IR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bg1"/>
                </a:solidFill>
                <a:cs typeface="B Titr" panose="00000700000000000000" pitchFamily="2" charset="-78"/>
              </a:rPr>
              <a:t>ارائه دهنده:</a:t>
            </a:r>
          </a:p>
          <a:p>
            <a:pPr algn="ctr">
              <a:lnSpc>
                <a:spcPct val="150000"/>
              </a:lnSpc>
            </a:pPr>
            <a:r>
              <a:rPr lang="fa-IR" sz="2400" b="1" dirty="0">
                <a:ln/>
                <a:solidFill>
                  <a:schemeClr val="bg1"/>
                </a:solidFill>
                <a:cs typeface="B Titr" panose="00000700000000000000" pitchFamily="2" charset="-78"/>
              </a:rPr>
              <a:t>نیما احمدی</a:t>
            </a:r>
          </a:p>
          <a:p>
            <a:pPr algn="ctr">
              <a:lnSpc>
                <a:spcPct val="150000"/>
              </a:lnSpc>
            </a:pPr>
            <a:r>
              <a:rPr lang="fa-IR" b="1" dirty="0">
                <a:ln/>
                <a:solidFill>
                  <a:schemeClr val="bg1"/>
                </a:solidFill>
                <a:cs typeface="B Titr" panose="00000700000000000000" pitchFamily="2" charset="-78"/>
              </a:rPr>
              <a:t>عضو هیئت علمی گروه مکانیک</a:t>
            </a:r>
          </a:p>
          <a:p>
            <a:pPr algn="ctr">
              <a:lnSpc>
                <a:spcPct val="150000"/>
              </a:lnSpc>
            </a:pPr>
            <a:r>
              <a:rPr lang="fa-IR" b="1" dirty="0">
                <a:ln/>
                <a:solidFill>
                  <a:schemeClr val="bg1"/>
                </a:solidFill>
                <a:cs typeface="B Titr" panose="00000700000000000000" pitchFamily="2" charset="-78"/>
              </a:rPr>
              <a:t>آموزشکده فنی و حرفه ای شهید بهشتی ارومیه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46198" y="5977205"/>
            <a:ext cx="4281543" cy="6924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spcAft>
                <a:spcPts val="600"/>
              </a:spcAft>
            </a:pPr>
            <a:r>
              <a:rPr lang="fa-IR" sz="1600" dirty="0">
                <a:solidFill>
                  <a:srgbClr val="C00000"/>
                </a:solidFill>
                <a:cs typeface="B Titr" panose="00000700000000000000" pitchFamily="2" charset="-78"/>
              </a:rPr>
              <a:t>زمان:</a:t>
            </a:r>
          </a:p>
          <a:p>
            <a:pPr algn="ctr">
              <a:spcAft>
                <a:spcPts val="600"/>
              </a:spcAft>
            </a:pPr>
            <a:r>
              <a:rPr lang="fa-IR" dirty="0" smtClean="0">
                <a:cs typeface="B Titr" panose="00000700000000000000" pitchFamily="2" charset="-78"/>
              </a:rPr>
              <a:t>دوشنبه 18 مهر </a:t>
            </a:r>
            <a:r>
              <a:rPr lang="fa-IR" dirty="0">
                <a:cs typeface="B Titr" panose="00000700000000000000" pitchFamily="2" charset="-78"/>
              </a:rPr>
              <a:t>ماه 1401 </a:t>
            </a:r>
            <a:r>
              <a:rPr lang="fa-IR">
                <a:cs typeface="B Titr" panose="00000700000000000000" pitchFamily="2" charset="-78"/>
              </a:rPr>
              <a:t>ساعت </a:t>
            </a:r>
            <a:r>
              <a:rPr lang="fa-IR" smtClean="0">
                <a:cs typeface="B Titr" panose="00000700000000000000" pitchFamily="2" charset="-78"/>
              </a:rPr>
              <a:t>13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16723" y="5961815"/>
            <a:ext cx="4986776" cy="7232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spcAft>
                <a:spcPts val="600"/>
              </a:spcAft>
            </a:pPr>
            <a:r>
              <a:rPr lang="fa-IR" sz="1600" dirty="0">
                <a:solidFill>
                  <a:srgbClr val="C00000"/>
                </a:solidFill>
                <a:cs typeface="B Titr" panose="00000700000000000000" pitchFamily="2" charset="-78"/>
              </a:rPr>
              <a:t>لینک ورود به جلسه:</a:t>
            </a:r>
          </a:p>
          <a:p>
            <a:pPr algn="ctr">
              <a:spcAft>
                <a:spcPts val="600"/>
              </a:spcAft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https://meeting3.pardisco.co/u2949o4063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6141246"/>
            <a:ext cx="321672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dirty="0">
                <a:cs typeface="B Titr" panose="00000700000000000000" pitchFamily="2" charset="-78"/>
              </a:rPr>
              <a:t>مرکز ارتباط با صنعت دانشگاه فنی و حرفه‌ای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92315" y="1881364"/>
            <a:ext cx="15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Smart Surface</a:t>
            </a:r>
          </a:p>
        </p:txBody>
      </p:sp>
      <p:pic>
        <p:nvPicPr>
          <p:cNvPr id="21" name="Picture 20" descr="G:\گواهینامه دوره کارآفرینی\Untitled-4s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5156" y="71133"/>
            <a:ext cx="1214965" cy="12205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3FF0B795-6D04-2523-4541-B41EF2E59C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4405" y="1970752"/>
            <a:ext cx="1410560" cy="189282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930DE48E-2DC7-F324-1D14-0DB491B966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492" y="1881364"/>
            <a:ext cx="6543099" cy="3862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57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</TotalTime>
  <Words>78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 Nazanin</vt:lpstr>
      <vt:lpstr>B Titr</vt:lpstr>
      <vt:lpstr>Calibri</vt:lpstr>
      <vt:lpstr>Calibri Light</vt:lpstr>
      <vt:lpstr>IranNastaliq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سید اشکان موسویان</dc:creator>
  <cp:lastModifiedBy>pc</cp:lastModifiedBy>
  <cp:revision>36</cp:revision>
  <dcterms:created xsi:type="dcterms:W3CDTF">2021-11-21T08:03:20Z</dcterms:created>
  <dcterms:modified xsi:type="dcterms:W3CDTF">2022-10-10T07:54:35Z</dcterms:modified>
</cp:coreProperties>
</file>